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836" r:id="rId2"/>
    <p:sldId id="816" r:id="rId3"/>
    <p:sldId id="841" r:id="rId4"/>
    <p:sldId id="849" r:id="rId5"/>
    <p:sldId id="850" r:id="rId6"/>
    <p:sldId id="363" r:id="rId7"/>
    <p:sldId id="823" r:id="rId8"/>
    <p:sldId id="853" r:id="rId9"/>
    <p:sldId id="854" r:id="rId10"/>
    <p:sldId id="855" r:id="rId11"/>
    <p:sldId id="848" r:id="rId12"/>
    <p:sldId id="837" r:id="rId13"/>
    <p:sldId id="851" r:id="rId14"/>
    <p:sldId id="825" r:id="rId15"/>
    <p:sldId id="7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ea Oniga" initials="AO" lastIdx="1" clrIdx="0">
    <p:extLst>
      <p:ext uri="{19B8F6BF-5375-455C-9EA6-DF929625EA0E}">
        <p15:presenceInfo xmlns:p15="http://schemas.microsoft.com/office/powerpoint/2012/main" userId="S::andreeaoniga@createdirect.onmicrosoft.com::04915323-3d1a-4a6a-a41c-6d9837a27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E50"/>
    <a:srgbClr val="8F358D"/>
    <a:srgbClr val="FF6600"/>
    <a:srgbClr val="CE7CCC"/>
    <a:srgbClr val="E2B0E1"/>
    <a:srgbClr val="E6BCE5"/>
    <a:srgbClr val="37A58C"/>
    <a:srgbClr val="F6B8D0"/>
    <a:srgbClr val="FF5050"/>
    <a:srgbClr val="DA4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5214" autoAdjust="0"/>
  </p:normalViewPr>
  <p:slideViewPr>
    <p:cSldViewPr snapToGrid="0">
      <p:cViewPr varScale="1">
        <p:scale>
          <a:sx n="80" d="100"/>
          <a:sy n="80" d="100"/>
        </p:scale>
        <p:origin x="77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1F69B-FCB2-4008-BF82-9E7FA0FDBAE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CF89D7-B5DC-4B0D-8D85-3C3AFDE153D7}">
      <dgm:prSet phldrT="[Text]" custT="1"/>
      <dgm:spPr>
        <a:solidFill>
          <a:srgbClr val="511E50"/>
        </a:solidFill>
      </dgm:spPr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Your Xmas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Rewardiful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Platform</a:t>
          </a:r>
        </a:p>
      </dgm:t>
    </dgm:pt>
    <dgm:pt modelId="{AEE14218-3077-485C-8F72-CF1B0E76AD2A}" type="parTrans" cxnId="{AF2B9C97-2260-460C-A836-D71FBF30A773}">
      <dgm:prSet/>
      <dgm:spPr/>
      <dgm:t>
        <a:bodyPr/>
        <a:lstStyle/>
        <a:p>
          <a:endParaRPr lang="en-US"/>
        </a:p>
      </dgm:t>
    </dgm:pt>
    <dgm:pt modelId="{3F784822-6C6A-4761-8AA7-E2DE1B0BBF8D}" type="sibTrans" cxnId="{AF2B9C97-2260-460C-A836-D71FBF30A773}">
      <dgm:prSet/>
      <dgm:spPr/>
      <dgm:t>
        <a:bodyPr/>
        <a:lstStyle/>
        <a:p>
          <a:endParaRPr lang="en-US"/>
        </a:p>
      </dgm:t>
    </dgm:pt>
    <dgm:pt modelId="{C391AEC6-DA6B-489D-A6C5-C9B706BC3FAC}">
      <dgm:prSet phldrT="[Text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1990 </a:t>
          </a:r>
          <a:r>
            <a:rPr lang="en-GB" sz="3200" b="1" dirty="0">
              <a:solidFill>
                <a:schemeClr val="tx1">
                  <a:lumMod val="50000"/>
                </a:schemeClr>
              </a:solidFill>
            </a:rPr>
            <a:t>€ (one time) </a:t>
          </a:r>
          <a:r>
            <a:rPr lang="en-GB" sz="2800" b="0" dirty="0">
              <a:solidFill>
                <a:schemeClr val="tx1">
                  <a:lumMod val="50000"/>
                </a:schemeClr>
              </a:solidFill>
            </a:rPr>
            <a:t>+ price of  the credits</a:t>
          </a:r>
          <a:endParaRPr lang="en-US" sz="3200" b="0" dirty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7CF530-03C5-4E47-94B6-2DD526B1ED96}" type="parTrans" cxnId="{579F1E06-E618-4537-BFD1-0F6008747DFF}">
      <dgm:prSet/>
      <dgm:spPr/>
      <dgm:t>
        <a:bodyPr/>
        <a:lstStyle/>
        <a:p>
          <a:endParaRPr lang="en-GB"/>
        </a:p>
      </dgm:t>
    </dgm:pt>
    <dgm:pt modelId="{F9A91CE4-926D-4366-830B-2374D3D980BF}" type="sibTrans" cxnId="{579F1E06-E618-4537-BFD1-0F6008747DFF}">
      <dgm:prSet/>
      <dgm:spPr/>
      <dgm:t>
        <a:bodyPr/>
        <a:lstStyle/>
        <a:p>
          <a:endParaRPr lang="en-GB"/>
        </a:p>
      </dgm:t>
    </dgm:pt>
    <dgm:pt modelId="{B74A5C2D-7F43-419D-951C-A368F3850782}" type="pres">
      <dgm:prSet presAssocID="{29F1F69B-FCB2-4008-BF82-9E7FA0FDBAE3}" presName="linear" presStyleCnt="0">
        <dgm:presLayoutVars>
          <dgm:dir/>
          <dgm:animLvl val="lvl"/>
          <dgm:resizeHandles val="exact"/>
        </dgm:presLayoutVars>
      </dgm:prSet>
      <dgm:spPr/>
    </dgm:pt>
    <dgm:pt modelId="{8FB0AFA2-6CBF-4807-9E0B-8E9CF978B0FB}" type="pres">
      <dgm:prSet presAssocID="{05CF89D7-B5DC-4B0D-8D85-3C3AFDE153D7}" presName="parentLin" presStyleCnt="0"/>
      <dgm:spPr/>
    </dgm:pt>
    <dgm:pt modelId="{8C5EE230-EED7-41DD-B5EA-950EC96D651B}" type="pres">
      <dgm:prSet presAssocID="{05CF89D7-B5DC-4B0D-8D85-3C3AFDE153D7}" presName="parentLeftMargin" presStyleLbl="node1" presStyleIdx="0" presStyleCnt="1"/>
      <dgm:spPr/>
    </dgm:pt>
    <dgm:pt modelId="{4210FF86-75D6-4D1D-900B-7FF66E862769}" type="pres">
      <dgm:prSet presAssocID="{05CF89D7-B5DC-4B0D-8D85-3C3AFDE153D7}" presName="parentText" presStyleLbl="node1" presStyleIdx="0" presStyleCnt="1" custLinFactNeighborX="-4682" custLinFactNeighborY="-1170">
        <dgm:presLayoutVars>
          <dgm:chMax val="0"/>
          <dgm:bulletEnabled val="1"/>
        </dgm:presLayoutVars>
      </dgm:prSet>
      <dgm:spPr/>
    </dgm:pt>
    <dgm:pt modelId="{BBFA5739-0811-4989-9042-ABE2C35166BF}" type="pres">
      <dgm:prSet presAssocID="{05CF89D7-B5DC-4B0D-8D85-3C3AFDE153D7}" presName="negativeSpace" presStyleCnt="0"/>
      <dgm:spPr/>
    </dgm:pt>
    <dgm:pt modelId="{77B89778-7E8C-4EFB-9194-3AF58679F6DD}" type="pres">
      <dgm:prSet presAssocID="{05CF89D7-B5DC-4B0D-8D85-3C3AFDE153D7}" presName="childText" presStyleLbl="conFgAcc1" presStyleIdx="0" presStyleCnt="1" custScaleX="96812" custScaleY="124248" custLinFactNeighborX="472" custLinFactNeighborY="8394">
        <dgm:presLayoutVars>
          <dgm:bulletEnabled val="1"/>
        </dgm:presLayoutVars>
      </dgm:prSet>
      <dgm:spPr/>
    </dgm:pt>
  </dgm:ptLst>
  <dgm:cxnLst>
    <dgm:cxn modelId="{579F1E06-E618-4537-BFD1-0F6008747DFF}" srcId="{05CF89D7-B5DC-4B0D-8D85-3C3AFDE153D7}" destId="{C391AEC6-DA6B-489D-A6C5-C9B706BC3FAC}" srcOrd="0" destOrd="0" parTransId="{477CF530-03C5-4E47-94B6-2DD526B1ED96}" sibTransId="{F9A91CE4-926D-4366-830B-2374D3D980BF}"/>
    <dgm:cxn modelId="{48CCF622-8D0F-48E3-94FD-6D2F529EE3A9}" type="presOf" srcId="{05CF89D7-B5DC-4B0D-8D85-3C3AFDE153D7}" destId="{4210FF86-75D6-4D1D-900B-7FF66E862769}" srcOrd="1" destOrd="0" presId="urn:microsoft.com/office/officeart/2005/8/layout/list1"/>
    <dgm:cxn modelId="{C4FCEE58-DE5E-4A64-A705-B3F3C4BBD440}" type="presOf" srcId="{05CF89D7-B5DC-4B0D-8D85-3C3AFDE153D7}" destId="{8C5EE230-EED7-41DD-B5EA-950EC96D651B}" srcOrd="0" destOrd="0" presId="urn:microsoft.com/office/officeart/2005/8/layout/list1"/>
    <dgm:cxn modelId="{AF2B9C97-2260-460C-A836-D71FBF30A773}" srcId="{29F1F69B-FCB2-4008-BF82-9E7FA0FDBAE3}" destId="{05CF89D7-B5DC-4B0D-8D85-3C3AFDE153D7}" srcOrd="0" destOrd="0" parTransId="{AEE14218-3077-485C-8F72-CF1B0E76AD2A}" sibTransId="{3F784822-6C6A-4761-8AA7-E2DE1B0BBF8D}"/>
    <dgm:cxn modelId="{3F83BDBA-FB22-4371-9B5D-AD831ADDE1D9}" type="presOf" srcId="{29F1F69B-FCB2-4008-BF82-9E7FA0FDBAE3}" destId="{B74A5C2D-7F43-419D-951C-A368F3850782}" srcOrd="0" destOrd="0" presId="urn:microsoft.com/office/officeart/2005/8/layout/list1"/>
    <dgm:cxn modelId="{2DCF38F5-3C36-42F7-8900-BF88FB4BC1D7}" type="presOf" srcId="{C391AEC6-DA6B-489D-A6C5-C9B706BC3FAC}" destId="{77B89778-7E8C-4EFB-9194-3AF58679F6DD}" srcOrd="0" destOrd="0" presId="urn:microsoft.com/office/officeart/2005/8/layout/list1"/>
    <dgm:cxn modelId="{EA9430CF-24A4-4159-9665-4F8AC583D3A4}" type="presParOf" srcId="{B74A5C2D-7F43-419D-951C-A368F3850782}" destId="{8FB0AFA2-6CBF-4807-9E0B-8E9CF978B0FB}" srcOrd="0" destOrd="0" presId="urn:microsoft.com/office/officeart/2005/8/layout/list1"/>
    <dgm:cxn modelId="{88A34EDA-0D00-4168-AD13-7D0C6807A54C}" type="presParOf" srcId="{8FB0AFA2-6CBF-4807-9E0B-8E9CF978B0FB}" destId="{8C5EE230-EED7-41DD-B5EA-950EC96D651B}" srcOrd="0" destOrd="0" presId="urn:microsoft.com/office/officeart/2005/8/layout/list1"/>
    <dgm:cxn modelId="{38AA2E9A-DC7A-48E7-84AC-559F549C8CBF}" type="presParOf" srcId="{8FB0AFA2-6CBF-4807-9E0B-8E9CF978B0FB}" destId="{4210FF86-75D6-4D1D-900B-7FF66E862769}" srcOrd="1" destOrd="0" presId="urn:microsoft.com/office/officeart/2005/8/layout/list1"/>
    <dgm:cxn modelId="{216C4ADF-A855-46C2-BB59-5D5D16F52BE4}" type="presParOf" srcId="{B74A5C2D-7F43-419D-951C-A368F3850782}" destId="{BBFA5739-0811-4989-9042-ABE2C35166BF}" srcOrd="1" destOrd="0" presId="urn:microsoft.com/office/officeart/2005/8/layout/list1"/>
    <dgm:cxn modelId="{739D49E3-0351-40B9-82EF-EB8A9BFA2C84}" type="presParOf" srcId="{B74A5C2D-7F43-419D-951C-A368F3850782}" destId="{77B89778-7E8C-4EFB-9194-3AF58679F6DD}" srcOrd="2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89778-7E8C-4EFB-9194-3AF58679F6DD}">
      <dsp:nvSpPr>
        <dsp:cNvPr id="0" name=""/>
        <dsp:cNvSpPr/>
      </dsp:nvSpPr>
      <dsp:spPr>
        <a:xfrm>
          <a:off x="31645" y="970481"/>
          <a:ext cx="6490741" cy="3082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342" tIns="1312164" rIns="520342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1990 </a:t>
          </a:r>
          <a:r>
            <a:rPr lang="en-GB" sz="3200" b="1" kern="1200" dirty="0">
              <a:solidFill>
                <a:schemeClr val="tx1">
                  <a:lumMod val="50000"/>
                </a:schemeClr>
              </a:solidFill>
            </a:rPr>
            <a:t>€ (one time) </a:t>
          </a:r>
          <a:r>
            <a:rPr lang="en-GB" sz="2800" b="0" kern="1200" dirty="0">
              <a:solidFill>
                <a:schemeClr val="tx1">
                  <a:lumMod val="50000"/>
                </a:schemeClr>
              </a:solidFill>
            </a:rPr>
            <a:t>+ price of  the credits</a:t>
          </a:r>
          <a:endParaRPr lang="en-US" sz="3200" b="0" kern="1200" dirty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45" y="970481"/>
        <a:ext cx="6490741" cy="3082126"/>
      </dsp:txXfrm>
    </dsp:sp>
    <dsp:sp modelId="{4210FF86-75D6-4D1D-900B-7FF66E862769}">
      <dsp:nvSpPr>
        <dsp:cNvPr id="0" name=""/>
        <dsp:cNvSpPr/>
      </dsp:nvSpPr>
      <dsp:spPr>
        <a:xfrm>
          <a:off x="319528" y="0"/>
          <a:ext cx="4693136" cy="1859760"/>
        </a:xfrm>
        <a:prstGeom prst="roundRect">
          <a:avLst/>
        </a:prstGeom>
        <a:solidFill>
          <a:srgbClr val="511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389" tIns="0" rIns="1773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Your Xmas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Rewardiful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Platform</a:t>
          </a:r>
        </a:p>
      </dsp:txBody>
      <dsp:txXfrm>
        <a:off x="410314" y="90786"/>
        <a:ext cx="4511564" cy="167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0FE9-1E8B-4C56-8841-6FD4F928AF2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2095-DE53-441C-BAA5-43EB9AC7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6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F0BB1-55DF-42C3-B9AC-EC5BAE52E122}" type="slidenum">
              <a:rPr kumimoji="0" lang="en-US" alt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F0BB1-55DF-42C3-B9AC-EC5BAE52E122}" type="slidenum">
              <a:rPr kumimoji="0" lang="en-US" alt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6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F0BB1-55DF-42C3-B9AC-EC5BAE52E122}" type="slidenum">
              <a:rPr kumimoji="0" lang="en-US" alt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8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F0BB1-55DF-42C3-B9AC-EC5BAE52E122}" type="slidenum">
              <a:rPr kumimoji="0" lang="en-US" alt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Microso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524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0" y="1524000"/>
            <a:ext cx="3810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76179" tIns="38089" rIns="76179" bIns="38089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optional icon or picture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5333470"/>
            <a:ext cx="4572000" cy="1524530"/>
          </a:xfrm>
          <a:prstGeom prst="rect">
            <a:avLst/>
          </a:prstGeom>
          <a:solidFill>
            <a:schemeClr val="accent1"/>
          </a:solidFill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24000"/>
            <a:ext cx="8382000" cy="3810000"/>
          </a:xfrm>
          <a:prstGeom prst="rect">
            <a:avLst/>
          </a:prstGeom>
          <a:solidFill>
            <a:schemeClr val="accent4"/>
          </a:solidFill>
        </p:spPr>
        <p:txBody>
          <a:bodyPr lIns="114268" tIns="152357" rIns="76171" bIns="76171" anchor="t">
            <a:noAutofit/>
          </a:bodyPr>
          <a:lstStyle>
            <a:lvl1pPr algn="l">
              <a:lnSpc>
                <a:spcPct val="80000"/>
              </a:lnSpc>
              <a:defRPr sz="4400" baseline="0">
                <a:solidFill>
                  <a:srgbClr val="FFFFFF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4273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6478588"/>
            <a:ext cx="12191999" cy="37941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2001" y="1524000"/>
            <a:ext cx="1066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7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alternat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6478588"/>
            <a:ext cx="12191999" cy="37941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"/>
            <a:ext cx="11430000" cy="6460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573605"/>
            <a:ext cx="11430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42521" y="1524000"/>
            <a:ext cx="9887479" cy="45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76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1" y="6477874"/>
            <a:ext cx="8381999" cy="380127"/>
          </a:xfr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478588"/>
            <a:ext cx="12191999" cy="37941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568070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alternat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6478588"/>
            <a:ext cx="12191999" cy="37941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"/>
            <a:ext cx="11430000" cy="6460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573605"/>
            <a:ext cx="11430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762000" cy="6856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77874"/>
            <a:ext cx="8382000" cy="380127"/>
          </a:xfr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478588"/>
            <a:ext cx="12191999" cy="37941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1524000"/>
            <a:ext cx="10668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281674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2pPr>
            <a:lvl3pPr marL="588476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3pPr>
            <a:lvl4pPr marL="87015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4pPr>
            <a:lvl5pPr marL="110554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add developer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6478588"/>
            <a:ext cx="12191999" cy="37941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0" y="6478324"/>
            <a:ext cx="762000" cy="3783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13C7C2A1-6219-4FFB-8871-7AF0864EFB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2000" y="2286001"/>
            <a:ext cx="7620000" cy="2286000"/>
          </a:xfrm>
          <a:prstGeom prst="rect">
            <a:avLst/>
          </a:prstGeom>
        </p:spPr>
        <p:txBody>
          <a:bodyPr lIns="380893" anchor="b">
            <a:no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4572000"/>
            <a:ext cx="7620000" cy="762000"/>
          </a:xfrm>
          <a:prstGeom prst="rect">
            <a:avLst/>
          </a:prstGeom>
        </p:spPr>
        <p:txBody>
          <a:bodyPr lIns="380893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762000" cy="685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1" y="1"/>
            <a:ext cx="5334000" cy="1313656"/>
          </a:xfrm>
          <a:prstGeom prst="rect">
            <a:avLst/>
          </a:prstGeom>
        </p:spPr>
        <p:txBody>
          <a:bodyPr vert="horz" wrap="square" lIns="380893" tIns="54411" rIns="108821" bIns="54411" rtlCol="0" anchor="ctr">
            <a:noAutofit/>
          </a:bodyPr>
          <a:lstStyle/>
          <a:p>
            <a:r>
              <a:rPr lang="en-US" sz="8000">
                <a:solidFill>
                  <a:srgbClr val="00188F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Demo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1" y="1"/>
            <a:ext cx="5334000" cy="1313656"/>
          </a:xfrm>
          <a:prstGeom prst="rect">
            <a:avLst/>
          </a:prstGeom>
        </p:spPr>
        <p:txBody>
          <a:bodyPr vert="horz" wrap="square" lIns="380893" tIns="54411" rIns="108821" bIns="54411" rtlCol="0" anchor="ctr">
            <a:noAutofit/>
          </a:bodyPr>
          <a:lstStyle/>
          <a:p>
            <a:r>
              <a:rPr lang="en-US" sz="8000">
                <a:solidFill>
                  <a:srgbClr val="00BCF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0112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2000" y="2286001"/>
            <a:ext cx="7620000" cy="2286000"/>
          </a:xfrm>
          <a:prstGeom prst="rect">
            <a:avLst/>
          </a:prstGeom>
        </p:spPr>
        <p:txBody>
          <a:bodyPr lIns="380893" anchor="b">
            <a:no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4572000"/>
            <a:ext cx="7620000" cy="762000"/>
          </a:xfrm>
          <a:prstGeom prst="rect">
            <a:avLst/>
          </a:prstGeom>
        </p:spPr>
        <p:txBody>
          <a:bodyPr lIns="380893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762000" cy="685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1" y="1"/>
            <a:ext cx="5334000" cy="1313656"/>
          </a:xfrm>
          <a:prstGeom prst="rect">
            <a:avLst/>
          </a:prstGeom>
        </p:spPr>
        <p:txBody>
          <a:bodyPr vert="horz" wrap="square" lIns="380893" tIns="54411" rIns="108821" bIns="54411" rtlCol="0" anchor="ctr">
            <a:noAutofit/>
          </a:bodyPr>
          <a:lstStyle/>
          <a:p>
            <a:r>
              <a:rPr lang="en-US" sz="8000">
                <a:solidFill>
                  <a:srgbClr val="00188F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Video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1" y="1"/>
            <a:ext cx="5334000" cy="1313656"/>
          </a:xfrm>
          <a:prstGeom prst="rect">
            <a:avLst/>
          </a:prstGeom>
        </p:spPr>
        <p:txBody>
          <a:bodyPr vert="horz" wrap="square" lIns="380893" tIns="54411" rIns="108821" bIns="54411" rtlCol="0" anchor="ctr">
            <a:noAutofit/>
          </a:bodyPr>
          <a:lstStyle/>
          <a:p>
            <a:r>
              <a:rPr lang="en-US" sz="8000">
                <a:solidFill>
                  <a:srgbClr val="00BCF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581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1524000"/>
            <a:ext cx="10668000" cy="457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speaker notes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700" spc="-6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 slide topic</a:t>
            </a:r>
          </a:p>
        </p:txBody>
      </p:sp>
    </p:spTree>
    <p:extLst>
      <p:ext uri="{BB962C8B-B14F-4D97-AF65-F5344CB8AC3E}">
        <p14:creationId xmlns:p14="http://schemas.microsoft.com/office/powerpoint/2010/main" val="250925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286001"/>
            <a:ext cx="7620000" cy="2286000"/>
          </a:xfrm>
          <a:prstGeom prst="rect">
            <a:avLst/>
          </a:prstGeom>
        </p:spPr>
        <p:txBody>
          <a:bodyPr lIns="380893" tIns="38089" rIns="76179" bIns="38089" anchor="b">
            <a:no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572000"/>
            <a:ext cx="7620000" cy="762000"/>
          </a:xfrm>
          <a:prstGeom prst="rect">
            <a:avLst/>
          </a:prstGeom>
        </p:spPr>
        <p:txBody>
          <a:bodyPr lIns="380893" tIns="38089" rIns="76179" bIns="38089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1823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ho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905" y="2286000"/>
            <a:ext cx="5763000" cy="304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235" y="0"/>
            <a:ext cx="2286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905" y="2286000"/>
            <a:ext cx="5763000" cy="304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236" y="0"/>
            <a:ext cx="2300236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86000"/>
            <a:ext cx="5751095" cy="2274626"/>
          </a:xfrm>
          <a:prstGeom prst="rect">
            <a:avLst/>
          </a:prstGeom>
        </p:spPr>
        <p:txBody>
          <a:bodyPr lIns="114268" tIns="152357" rIns="76171" bIns="76171" anchor="t">
            <a:noAutofit/>
          </a:bodyPr>
          <a:lstStyle>
            <a:lvl1pPr>
              <a:defRPr lang="en-US" sz="440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/>
              <a:t>Click to add presentation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560627"/>
            <a:ext cx="5751095" cy="761469"/>
          </a:xfrm>
          <a:prstGeom prst="rect">
            <a:avLst/>
          </a:prstGeom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6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286001"/>
            <a:ext cx="7620000" cy="2286000"/>
          </a:xfrm>
          <a:prstGeom prst="rect">
            <a:avLst/>
          </a:prstGeom>
        </p:spPr>
        <p:txBody>
          <a:bodyPr lIns="380893" tIns="38089" rIns="76179" bIns="38089" anchor="b">
            <a:no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572000"/>
            <a:ext cx="7620000" cy="762000"/>
          </a:xfrm>
          <a:prstGeom prst="rect">
            <a:avLst/>
          </a:prstGeom>
        </p:spPr>
        <p:txBody>
          <a:bodyPr lIns="380893" tIns="38089" rIns="76179" bIns="38089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71899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B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B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1" y="1"/>
            <a:ext cx="11430000" cy="6858000"/>
          </a:xfrm>
          <a:prstGeom prst="rect">
            <a:avLst/>
          </a:prstGeom>
          <a:solidFill>
            <a:srgbClr val="00B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286001"/>
            <a:ext cx="7620000" cy="2286000"/>
          </a:xfrm>
          <a:prstGeom prst="rect">
            <a:avLst/>
          </a:prstGeom>
        </p:spPr>
        <p:txBody>
          <a:bodyPr lIns="380893" tIns="38089" rIns="76179" bIns="38089" anchor="b">
            <a:noAutofit/>
          </a:bodyPr>
          <a:lstStyle>
            <a:lvl1pPr marL="0" indent="0">
              <a:lnSpc>
                <a:spcPct val="80000"/>
              </a:lnSpc>
              <a:buNone/>
              <a:defRPr sz="48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572000"/>
            <a:ext cx="7620000" cy="762000"/>
          </a:xfrm>
          <a:prstGeom prst="rect">
            <a:avLst/>
          </a:prstGeom>
        </p:spPr>
        <p:txBody>
          <a:bodyPr lIns="380893" tIns="38089" rIns="76179" bIns="38089">
            <a:noAutofit/>
          </a:bodyPr>
          <a:lstStyle>
            <a:lvl1pPr marL="190428" indent="-190428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l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58733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" y="3048000"/>
            <a:ext cx="2571405" cy="419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48000"/>
            <a:ext cx="2571405" cy="4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" y="3048000"/>
            <a:ext cx="2571405" cy="419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48000"/>
            <a:ext cx="2571405" cy="419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48000"/>
            <a:ext cx="2571405" cy="4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" y="3048833"/>
            <a:ext cx="2571405" cy="4174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48833"/>
            <a:ext cx="2571405" cy="4174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48833"/>
            <a:ext cx="2571405" cy="4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5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4"/>
            <a:ext cx="11151917" cy="7571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30"/>
            <a:ext cx="11151917" cy="200054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388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3289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C2E1-B70C-44A8-AE9A-81A26F47C6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DDDD-CB96-44CA-AA14-DD278B63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4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6EC2B84-4B9C-4350-A1CA-AB35AA72693C}"/>
              </a:ext>
            </a:extLst>
          </p:cNvPr>
          <p:cNvGrpSpPr/>
          <p:nvPr userDrawn="1"/>
        </p:nvGrpSpPr>
        <p:grpSpPr>
          <a:xfrm>
            <a:off x="10952822" y="5752696"/>
            <a:ext cx="914400" cy="1017991"/>
            <a:chOff x="10744200" y="5670870"/>
            <a:chExt cx="914400" cy="10179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F6A578-D070-489C-892C-E2B00E18B8D9}"/>
                </a:ext>
              </a:extLst>
            </p:cNvPr>
            <p:cNvSpPr/>
            <p:nvPr/>
          </p:nvSpPr>
          <p:spPr>
            <a:xfrm>
              <a:off x="10744200" y="5774461"/>
              <a:ext cx="914400" cy="914400"/>
            </a:xfrm>
            <a:prstGeom prst="ellipse">
              <a:avLst/>
            </a:prstGeom>
            <a:solidFill>
              <a:srgbClr val="357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D89F52-9B04-4D00-A6DD-157F77DC3FE2}"/>
                </a:ext>
              </a:extLst>
            </p:cNvPr>
            <p:cNvGrpSpPr/>
            <p:nvPr/>
          </p:nvGrpSpPr>
          <p:grpSpPr>
            <a:xfrm rot="2441077">
              <a:off x="11448878" y="5670870"/>
              <a:ext cx="114300" cy="685800"/>
              <a:chOff x="13081000" y="4546600"/>
              <a:chExt cx="114300" cy="68580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36269D1-619F-4CEF-B254-07AB3A3162A5}"/>
                  </a:ext>
                </a:extLst>
              </p:cNvPr>
              <p:cNvCxnSpPr/>
              <p:nvPr/>
            </p:nvCxnSpPr>
            <p:spPr>
              <a:xfrm>
                <a:off x="13081000" y="4546600"/>
                <a:ext cx="0" cy="457200"/>
              </a:xfrm>
              <a:prstGeom prst="line">
                <a:avLst/>
              </a:prstGeom>
              <a:ln w="47625" cap="rnd">
                <a:solidFill>
                  <a:srgbClr val="F7C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C505DB8-3DD6-4ADE-91D1-31D893205AAA}"/>
                  </a:ext>
                </a:extLst>
              </p:cNvPr>
              <p:cNvCxnSpPr/>
              <p:nvPr/>
            </p:nvCxnSpPr>
            <p:spPr>
              <a:xfrm>
                <a:off x="13195300" y="4775200"/>
                <a:ext cx="0" cy="457200"/>
              </a:xfrm>
              <a:prstGeom prst="line">
                <a:avLst/>
              </a:prstGeom>
              <a:ln w="47625" cap="rnd">
                <a:solidFill>
                  <a:srgbClr val="F7C0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61618A-886E-4241-992C-4A93BC41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78" y="468129"/>
            <a:ext cx="10729644" cy="774652"/>
          </a:xfrm>
        </p:spPr>
        <p:txBody>
          <a:bodyPr>
            <a:normAutofit/>
          </a:bodyPr>
          <a:lstStyle>
            <a:lvl1pPr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9041-F73B-41B8-B6DF-C3CB3562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178" y="6195417"/>
            <a:ext cx="2743200" cy="365125"/>
          </a:xfrm>
        </p:spPr>
        <p:txBody>
          <a:bodyPr/>
          <a:lstStyle/>
          <a:p>
            <a:fld id="{7A9C0F95-B072-416E-91C2-3AA25F6FF821}" type="datetime1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4D298-9CF0-4EBA-81E6-0750D6B0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54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CB1F-1CA7-4BC4-9C30-0D75398E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622" y="61954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FAC4AD-C9A1-4202-8512-5B2A4BA87E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2039D1-B1C7-4F00-8084-C52BD9CEBD38}"/>
              </a:ext>
            </a:extLst>
          </p:cNvPr>
          <p:cNvSpPr/>
          <p:nvPr userDrawn="1"/>
        </p:nvSpPr>
        <p:spPr>
          <a:xfrm>
            <a:off x="10722327" y="5815682"/>
            <a:ext cx="187082" cy="187082"/>
          </a:xfrm>
          <a:prstGeom prst="ellipse">
            <a:avLst/>
          </a:prstGeom>
          <a:solidFill>
            <a:srgbClr val="F7C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A3BEE0D-199B-465D-8171-D35998BD1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78" y="1571626"/>
            <a:ext cx="10729644" cy="44745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490756-04EB-4487-8AC9-E347002CB416}"/>
              </a:ext>
            </a:extLst>
          </p:cNvPr>
          <p:cNvGrpSpPr/>
          <p:nvPr userDrawn="1"/>
        </p:nvGrpSpPr>
        <p:grpSpPr>
          <a:xfrm>
            <a:off x="257640" y="0"/>
            <a:ext cx="400048" cy="977900"/>
            <a:chOff x="257640" y="0"/>
            <a:chExt cx="400048" cy="9779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F1D392-C8C3-4A1A-BB28-49A6E240CF6A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457664" y="0"/>
              <a:ext cx="0" cy="711200"/>
            </a:xfrm>
            <a:prstGeom prst="line">
              <a:avLst/>
            </a:prstGeom>
            <a:ln w="25400">
              <a:solidFill>
                <a:srgbClr val="F7C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4197F22-9195-4FBB-8E01-1AA2A71A42E6}"/>
                </a:ext>
              </a:extLst>
            </p:cNvPr>
            <p:cNvSpPr/>
            <p:nvPr/>
          </p:nvSpPr>
          <p:spPr>
            <a:xfrm>
              <a:off x="324314" y="711200"/>
              <a:ext cx="266700" cy="266700"/>
            </a:xfrm>
            <a:prstGeom prst="ellipse">
              <a:avLst/>
            </a:prstGeom>
            <a:solidFill>
              <a:srgbClr val="357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848217D-3982-45D8-BC6A-5593CABFC2E7}"/>
                </a:ext>
              </a:extLst>
            </p:cNvPr>
            <p:cNvSpPr/>
            <p:nvPr/>
          </p:nvSpPr>
          <p:spPr>
            <a:xfrm>
              <a:off x="257640" y="498476"/>
              <a:ext cx="400048" cy="400048"/>
            </a:xfrm>
            <a:prstGeom prst="ellipse">
              <a:avLst/>
            </a:prstGeom>
            <a:noFill/>
            <a:ln w="25400">
              <a:solidFill>
                <a:srgbClr val="F7C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013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ermarket shop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905" y="2286000"/>
            <a:ext cx="5763000" cy="304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235" y="0"/>
            <a:ext cx="2286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905" y="2286000"/>
            <a:ext cx="5763000" cy="304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236" y="0"/>
            <a:ext cx="2300236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6179" tIns="38089" rIns="76179" bIns="3808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86000"/>
            <a:ext cx="5751095" cy="2274626"/>
          </a:xfrm>
          <a:prstGeom prst="rect">
            <a:avLst/>
          </a:prstGeom>
        </p:spPr>
        <p:txBody>
          <a:bodyPr lIns="114268" tIns="152357" rIns="76171" bIns="76171" anchor="t">
            <a:noAutofit/>
          </a:bodyPr>
          <a:lstStyle>
            <a:lvl1pPr>
              <a:defRPr lang="en-US" sz="4400" dirty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/>
              <a:t>Click to add presentation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560627"/>
            <a:ext cx="5751095" cy="761469"/>
          </a:xfrm>
          <a:prstGeom prst="rect">
            <a:avLst/>
          </a:prstGeom>
        </p:spPr>
        <p:txBody>
          <a:bodyPr lIns="114268" tIns="152357" rIns="76171" bIns="76171">
            <a:noAutofit/>
          </a:bodyPr>
          <a:lstStyle>
            <a:lvl1pPr marL="0" indent="0" algn="l">
              <a:lnSpc>
                <a:spcPct val="80000"/>
              </a:lnSpc>
              <a:buNone/>
              <a:defRPr sz="180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2001" y="1524000"/>
            <a:ext cx="1066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454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"/>
            <a:ext cx="11430000" cy="6460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573605"/>
            <a:ext cx="11430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42521" y="1524000"/>
            <a:ext cx="9887479" cy="45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76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1" y="6477874"/>
            <a:ext cx="8381999" cy="380127"/>
          </a:xfr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0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0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05725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"/>
            <a:ext cx="11430000" cy="6460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573605"/>
            <a:ext cx="11430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762000" cy="6856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1" tIns="38086" rIns="76171" bIns="38086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430001" y="6478588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77874"/>
            <a:ext cx="8382000" cy="380127"/>
          </a:xfrm>
        </p:spPr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8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1524000"/>
            <a:ext cx="10668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281674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2pPr>
            <a:lvl3pPr marL="588476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3pPr>
            <a:lvl4pPr marL="87015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4pPr>
            <a:lvl5pPr marL="1105540" indent="0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add developer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800">
                <a:latin typeface="Segoe UI Light" pitchFamily="34" charset="0"/>
              </a:defRPr>
            </a:lvl1pPr>
            <a:lvl2pPr marL="281674" indent="0">
              <a:buNone/>
              <a:defRPr/>
            </a:lvl2pPr>
            <a:lvl3pPr marL="588476" indent="0">
              <a:buNone/>
              <a:defRPr/>
            </a:lvl3pPr>
            <a:lvl4pPr marL="870150" indent="0">
              <a:buNone/>
              <a:defRPr/>
            </a:lvl4pPr>
            <a:lvl5pPr marL="110554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0" y="6478324"/>
            <a:ext cx="762000" cy="3783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13C7C2A1-6219-4FFB-8871-7AF0864EFB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646042"/>
          </a:xfrm>
          <a:prstGeom prst="rect">
            <a:avLst/>
          </a:prstGeom>
        </p:spPr>
        <p:txBody>
          <a:bodyPr vert="horz" lIns="380893" tIns="152357" rIns="53325" bIns="53325" rtlCol="0" anchor="ctr">
            <a:norm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00" y="6477874"/>
            <a:ext cx="8382000" cy="380127"/>
          </a:xfrm>
          <a:prstGeom prst="rect">
            <a:avLst/>
          </a:prstGeom>
        </p:spPr>
        <p:txBody>
          <a:bodyPr vert="horz" lIns="76179" tIns="38089" rIns="76179" bIns="38089" rtlCol="0" anchor="ctr"/>
          <a:lstStyle>
            <a:lvl1pPr algn="l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US">
              <a:solidFill>
                <a:srgbClr val="50505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762002" y="1524001"/>
            <a:ext cx="106680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430002" y="6477874"/>
            <a:ext cx="761998" cy="380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9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8" r:id="rId26"/>
    <p:sldLayoutId id="2147483689" r:id="rId27"/>
    <p:sldLayoutId id="2147483693" r:id="rId28"/>
    <p:sldLayoutId id="2147483694" r:id="rId29"/>
  </p:sldLayoutIdLst>
  <p:transition>
    <p:fade/>
  </p:transition>
  <p:txStyles>
    <p:titleStyle>
      <a:lvl1pPr marL="0" algn="l" defTabSz="1088105" rtl="0" eaLnBrk="1" latinLnBrk="0" hangingPunct="1">
        <a:lnSpc>
          <a:spcPct val="90000"/>
        </a:lnSpc>
        <a:spcBef>
          <a:spcPct val="0"/>
        </a:spcBef>
        <a:buNone/>
        <a:defRPr lang="en-US" sz="4000" kern="1200" spc="-58" baseline="0" dirty="0">
          <a:solidFill>
            <a:srgbClr val="505050"/>
          </a:solidFill>
          <a:latin typeface="Segoe UI Light" pitchFamily="34" charset="0"/>
          <a:ea typeface="Segoe UI" pitchFamily="34" charset="0"/>
          <a:cs typeface="Segoe UI" pitchFamily="34" charset="0"/>
        </a:defRPr>
      </a:lvl1pPr>
    </p:titleStyle>
    <p:bodyStyle>
      <a:lvl1pPr marL="190428" indent="-190428" algn="l" defTabSz="1088105" rtl="0" eaLnBrk="1" latinLnBrk="0" hangingPunct="1">
        <a:spcBef>
          <a:spcPct val="20000"/>
        </a:spcBef>
        <a:buClr>
          <a:srgbClr val="0072C6"/>
        </a:buClr>
        <a:buSzPct val="100000"/>
        <a:buFont typeface="Wingdings" pitchFamily="2" charset="2"/>
        <a:buChar char="§"/>
        <a:defRPr sz="2400" kern="1200">
          <a:solidFill>
            <a:srgbClr val="0072C6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76070" indent="-194396" algn="l" defTabSz="108810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50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61712" indent="-173236" algn="l" defTabSz="108810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050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047354" indent="-177204" algn="l" defTabSz="1088105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5050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285389" indent="-179849" algn="l" defTabSz="1088105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050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992290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42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396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448" indent="-272026" algn="l" defTabSz="108810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53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05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159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11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264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316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369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22" algn="l" defTabSz="10881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office@createdirect.r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8BEE4AB-3738-43B6-82B7-3132734BD660}"/>
              </a:ext>
            </a:extLst>
          </p:cNvPr>
          <p:cNvSpPr txBox="1">
            <a:spLocks/>
          </p:cNvSpPr>
          <p:nvPr/>
        </p:nvSpPr>
        <p:spPr>
          <a:xfrm>
            <a:off x="9105647" y="6391307"/>
            <a:ext cx="3224784" cy="32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8810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  <a:buFont typeface="Wingdings" pitchFamily="2" charset="2"/>
              <a:buNone/>
              <a:defRPr sz="2400" kern="1200">
                <a:solidFill>
                  <a:srgbClr val="0072C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5050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5050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5050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5050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2860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8810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E6BCE5"/>
                </a:solidFill>
              </a:rPr>
              <a:t>Powered by Create Direct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FE1D3FEA-8FD3-4229-8636-C600CEB16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91" y="2266834"/>
            <a:ext cx="5188363" cy="1488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D371E3-3D1B-4D5E-AA29-C88150B4BBAB}"/>
              </a:ext>
            </a:extLst>
          </p:cNvPr>
          <p:cNvSpPr txBox="1"/>
          <p:nvPr/>
        </p:nvSpPr>
        <p:spPr>
          <a:xfrm>
            <a:off x="5821015" y="3429000"/>
            <a:ext cx="2519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for Christmas</a:t>
            </a: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3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B58A1-F814-49F2-8CDF-3F8679AE30B9}"/>
              </a:ext>
            </a:extLst>
          </p:cNvPr>
          <p:cNvSpPr txBox="1"/>
          <p:nvPr/>
        </p:nvSpPr>
        <p:spPr>
          <a:xfrm>
            <a:off x="674255" y="2553915"/>
            <a:ext cx="7176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Logistics?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C0F43-7AAE-4761-8630-273E1E0E8CAA}"/>
              </a:ext>
            </a:extLst>
          </p:cNvPr>
          <p:cNvSpPr/>
          <p:nvPr/>
        </p:nvSpPr>
        <p:spPr>
          <a:xfrm>
            <a:off x="674255" y="2224585"/>
            <a:ext cx="3128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FFFFFF"/>
                </a:solidFill>
              </a:rPr>
              <a:t>Rewardiful</a:t>
            </a:r>
            <a:r>
              <a:rPr lang="en-GB" sz="2400" b="1" dirty="0">
                <a:solidFill>
                  <a:srgbClr val="FFFFFF"/>
                </a:solidFill>
              </a:rPr>
              <a:t> for Xmas</a:t>
            </a:r>
          </a:p>
          <a:p>
            <a:endParaRPr lang="en-GB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37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10474213-3600-42BB-9B92-064FE9A63D3D}"/>
              </a:ext>
            </a:extLst>
          </p:cNvPr>
          <p:cNvSpPr txBox="1"/>
          <p:nvPr/>
        </p:nvSpPr>
        <p:spPr>
          <a:xfrm>
            <a:off x="0" y="3377816"/>
            <a:ext cx="60960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GB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" y="6553200"/>
            <a:ext cx="11929149" cy="1761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BB528D-721A-423E-9D6B-325DDED2D6F7}"/>
              </a:ext>
            </a:extLst>
          </p:cNvPr>
          <p:cNvSpPr txBox="1"/>
          <p:nvPr/>
        </p:nvSpPr>
        <p:spPr>
          <a:xfrm>
            <a:off x="815501" y="2085975"/>
            <a:ext cx="3927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Domestic logistic</a:t>
            </a:r>
            <a:endParaRPr lang="en-US" sz="1800" b="1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D407B3-8A3B-4CFB-8576-7C35FB2F268D}"/>
              </a:ext>
            </a:extLst>
          </p:cNvPr>
          <p:cNvCxnSpPr/>
          <p:nvPr/>
        </p:nvCxnSpPr>
        <p:spPr>
          <a:xfrm>
            <a:off x="857250" y="2455307"/>
            <a:ext cx="2686050" cy="0"/>
          </a:xfrm>
          <a:prstGeom prst="line">
            <a:avLst/>
          </a:prstGeom>
          <a:ln>
            <a:solidFill>
              <a:srgbClr val="511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A70284D-D410-42A0-A85B-E574D1E47493}"/>
              </a:ext>
            </a:extLst>
          </p:cNvPr>
          <p:cNvSpPr/>
          <p:nvPr/>
        </p:nvSpPr>
        <p:spPr>
          <a:xfrm>
            <a:off x="6861817" y="6181960"/>
            <a:ext cx="629604" cy="258040"/>
          </a:xfrm>
          <a:prstGeom prst="rect">
            <a:avLst/>
          </a:prstGeom>
          <a:solidFill>
            <a:srgbClr val="51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ACB138-7775-41F6-B202-6F9AA1F145BA}"/>
              </a:ext>
            </a:extLst>
          </p:cNvPr>
          <p:cNvSpPr txBox="1"/>
          <p:nvPr/>
        </p:nvSpPr>
        <p:spPr>
          <a:xfrm>
            <a:off x="7098313" y="6121715"/>
            <a:ext cx="324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Prize delivery all over Romania</a:t>
            </a:r>
            <a:endParaRPr lang="ro-RO" sz="1400" dirty="0"/>
          </a:p>
        </p:txBody>
      </p:sp>
      <p:pic>
        <p:nvPicPr>
          <p:cNvPr id="41" name="Picture 40" descr="A picture containing warehouse, building, indoor, fence&#10;&#10;Description automatically generated">
            <a:extLst>
              <a:ext uri="{FF2B5EF4-FFF2-40B4-BE49-F238E27FC236}">
                <a16:creationId xmlns:a16="http://schemas.microsoft.com/office/drawing/2014/main" id="{FB70E849-0832-4DA5-97DC-AA5145CB1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41" y="2145451"/>
            <a:ext cx="3845897" cy="2566213"/>
          </a:xfrm>
          <a:prstGeom prst="rect">
            <a:avLst/>
          </a:prstGeom>
        </p:spPr>
      </p:pic>
      <p:sp>
        <p:nvSpPr>
          <p:cNvPr id="43" name="Shape 2048">
            <a:extLst>
              <a:ext uri="{FF2B5EF4-FFF2-40B4-BE49-F238E27FC236}">
                <a16:creationId xmlns:a16="http://schemas.microsoft.com/office/drawing/2014/main" id="{667689E8-B073-4ADF-A80E-F11A0F6240EC}"/>
              </a:ext>
            </a:extLst>
          </p:cNvPr>
          <p:cNvSpPr/>
          <p:nvPr/>
        </p:nvSpPr>
        <p:spPr>
          <a:xfrm rot="656812">
            <a:off x="4557131" y="1289882"/>
            <a:ext cx="6410236" cy="44834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439" y="27518"/>
                </a:moveTo>
                <a:cubicBezTo>
                  <a:pt x="22439" y="27518"/>
                  <a:pt x="22439" y="27518"/>
                  <a:pt x="22439" y="27518"/>
                </a:cubicBezTo>
                <a:cubicBezTo>
                  <a:pt x="21463" y="27969"/>
                  <a:pt x="21463" y="27969"/>
                  <a:pt x="21463" y="27969"/>
                </a:cubicBezTo>
                <a:cubicBezTo>
                  <a:pt x="20813" y="28872"/>
                  <a:pt x="20813" y="28872"/>
                  <a:pt x="20813" y="28872"/>
                </a:cubicBezTo>
                <a:cubicBezTo>
                  <a:pt x="20162" y="31578"/>
                  <a:pt x="20162" y="31578"/>
                  <a:pt x="20162" y="31578"/>
                </a:cubicBezTo>
                <a:cubicBezTo>
                  <a:pt x="20162" y="31578"/>
                  <a:pt x="20162" y="31578"/>
                  <a:pt x="20162" y="31578"/>
                </a:cubicBezTo>
                <a:cubicBezTo>
                  <a:pt x="19186" y="32932"/>
                  <a:pt x="19186" y="32932"/>
                  <a:pt x="19186" y="32932"/>
                </a:cubicBezTo>
                <a:cubicBezTo>
                  <a:pt x="19186" y="32932"/>
                  <a:pt x="19186" y="32932"/>
                  <a:pt x="19186" y="32932"/>
                </a:cubicBezTo>
                <a:cubicBezTo>
                  <a:pt x="18861" y="35187"/>
                  <a:pt x="18861" y="35187"/>
                  <a:pt x="18861" y="35187"/>
                </a:cubicBezTo>
                <a:cubicBezTo>
                  <a:pt x="18861" y="35187"/>
                  <a:pt x="19186" y="36992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536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7886" y="41954"/>
                  <a:pt x="17886" y="41954"/>
                  <a:pt x="17886" y="41954"/>
                </a:cubicBezTo>
                <a:cubicBezTo>
                  <a:pt x="16585" y="43759"/>
                  <a:pt x="16585" y="43759"/>
                  <a:pt x="16585" y="43759"/>
                </a:cubicBezTo>
                <a:cubicBezTo>
                  <a:pt x="16260" y="46015"/>
                  <a:pt x="16260" y="46015"/>
                  <a:pt x="16260" y="46015"/>
                </a:cubicBezTo>
                <a:cubicBezTo>
                  <a:pt x="16260" y="47368"/>
                  <a:pt x="16260" y="47368"/>
                  <a:pt x="16260" y="47368"/>
                </a:cubicBezTo>
                <a:cubicBezTo>
                  <a:pt x="16260" y="47368"/>
                  <a:pt x="16260" y="47368"/>
                  <a:pt x="16260" y="47368"/>
                </a:cubicBezTo>
                <a:cubicBezTo>
                  <a:pt x="16260" y="47368"/>
                  <a:pt x="16260" y="47368"/>
                  <a:pt x="16260" y="47368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9172"/>
                  <a:pt x="16260" y="49172"/>
                  <a:pt x="15934" y="49172"/>
                </a:cubicBezTo>
                <a:cubicBezTo>
                  <a:pt x="15284" y="49624"/>
                  <a:pt x="14959" y="50526"/>
                  <a:pt x="14959" y="50526"/>
                </a:cubicBezTo>
                <a:cubicBezTo>
                  <a:pt x="14959" y="53684"/>
                  <a:pt x="14959" y="53684"/>
                  <a:pt x="14959" y="53684"/>
                </a:cubicBezTo>
                <a:cubicBezTo>
                  <a:pt x="14634" y="54586"/>
                  <a:pt x="14634" y="54586"/>
                  <a:pt x="14634" y="54586"/>
                </a:cubicBezTo>
                <a:cubicBezTo>
                  <a:pt x="13983" y="55939"/>
                  <a:pt x="13983" y="55939"/>
                  <a:pt x="13983" y="55939"/>
                </a:cubicBezTo>
                <a:cubicBezTo>
                  <a:pt x="14308" y="57744"/>
                  <a:pt x="14308" y="57744"/>
                  <a:pt x="14308" y="57744"/>
                </a:cubicBezTo>
                <a:cubicBezTo>
                  <a:pt x="14308" y="57744"/>
                  <a:pt x="14308" y="57744"/>
                  <a:pt x="14308" y="57744"/>
                </a:cubicBezTo>
                <a:cubicBezTo>
                  <a:pt x="13658" y="59097"/>
                  <a:pt x="13658" y="59097"/>
                  <a:pt x="13658" y="59097"/>
                </a:cubicBezTo>
                <a:cubicBezTo>
                  <a:pt x="13983" y="61353"/>
                  <a:pt x="13983" y="61353"/>
                  <a:pt x="13983" y="61353"/>
                </a:cubicBezTo>
                <a:cubicBezTo>
                  <a:pt x="13333" y="62706"/>
                  <a:pt x="13333" y="62706"/>
                  <a:pt x="13333" y="62706"/>
                </a:cubicBezTo>
                <a:cubicBezTo>
                  <a:pt x="13008" y="63157"/>
                  <a:pt x="13008" y="63157"/>
                  <a:pt x="13008" y="63157"/>
                </a:cubicBezTo>
                <a:cubicBezTo>
                  <a:pt x="12682" y="64511"/>
                  <a:pt x="12682" y="64511"/>
                  <a:pt x="12682" y="64511"/>
                </a:cubicBezTo>
                <a:cubicBezTo>
                  <a:pt x="12032" y="66766"/>
                  <a:pt x="12032" y="66766"/>
                  <a:pt x="12032" y="66766"/>
                </a:cubicBezTo>
                <a:cubicBezTo>
                  <a:pt x="9430" y="69924"/>
                  <a:pt x="9430" y="69924"/>
                  <a:pt x="9430" y="69924"/>
                </a:cubicBezTo>
                <a:cubicBezTo>
                  <a:pt x="8455" y="69473"/>
                  <a:pt x="8455" y="69473"/>
                  <a:pt x="8455" y="69473"/>
                </a:cubicBezTo>
                <a:cubicBezTo>
                  <a:pt x="7804" y="69924"/>
                  <a:pt x="7804" y="69924"/>
                  <a:pt x="7804" y="69924"/>
                </a:cubicBezTo>
                <a:cubicBezTo>
                  <a:pt x="7154" y="70827"/>
                  <a:pt x="7154" y="70827"/>
                  <a:pt x="7154" y="70827"/>
                </a:cubicBezTo>
                <a:cubicBezTo>
                  <a:pt x="7154" y="70827"/>
                  <a:pt x="7479" y="70827"/>
                  <a:pt x="6829" y="71729"/>
                </a:cubicBezTo>
                <a:cubicBezTo>
                  <a:pt x="6178" y="72180"/>
                  <a:pt x="4878" y="72631"/>
                  <a:pt x="4878" y="72631"/>
                </a:cubicBezTo>
                <a:cubicBezTo>
                  <a:pt x="4227" y="72631"/>
                  <a:pt x="4227" y="72631"/>
                  <a:pt x="4227" y="72631"/>
                </a:cubicBezTo>
                <a:cubicBezTo>
                  <a:pt x="1951" y="72631"/>
                  <a:pt x="1951" y="72631"/>
                  <a:pt x="1951" y="72631"/>
                </a:cubicBezTo>
                <a:cubicBezTo>
                  <a:pt x="1951" y="72631"/>
                  <a:pt x="1951" y="72631"/>
                  <a:pt x="1951" y="72631"/>
                </a:cubicBezTo>
                <a:cubicBezTo>
                  <a:pt x="1951" y="72631"/>
                  <a:pt x="1951" y="72631"/>
                  <a:pt x="1951" y="72631"/>
                </a:cubicBezTo>
                <a:cubicBezTo>
                  <a:pt x="1951" y="72631"/>
                  <a:pt x="1626" y="72180"/>
                  <a:pt x="1300" y="72631"/>
                </a:cubicBezTo>
                <a:cubicBezTo>
                  <a:pt x="1300" y="72631"/>
                  <a:pt x="975" y="72631"/>
                  <a:pt x="975" y="72631"/>
                </a:cubicBezTo>
                <a:cubicBezTo>
                  <a:pt x="975" y="72631"/>
                  <a:pt x="975" y="72631"/>
                  <a:pt x="975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325" y="73082"/>
                  <a:pt x="650" y="73082"/>
                </a:cubicBezTo>
                <a:cubicBezTo>
                  <a:pt x="1300" y="73533"/>
                  <a:pt x="1626" y="74887"/>
                  <a:pt x="1951" y="74887"/>
                </a:cubicBezTo>
                <a:cubicBezTo>
                  <a:pt x="2601" y="75338"/>
                  <a:pt x="3252" y="75338"/>
                  <a:pt x="3577" y="75338"/>
                </a:cubicBezTo>
                <a:cubicBezTo>
                  <a:pt x="3902" y="75789"/>
                  <a:pt x="4552" y="76240"/>
                  <a:pt x="4552" y="76240"/>
                </a:cubicBezTo>
                <a:cubicBezTo>
                  <a:pt x="4552" y="76240"/>
                  <a:pt x="6178" y="78496"/>
                  <a:pt x="6504" y="78496"/>
                </a:cubicBezTo>
                <a:cubicBezTo>
                  <a:pt x="6829" y="78496"/>
                  <a:pt x="6829" y="78496"/>
                  <a:pt x="7154" y="79398"/>
                </a:cubicBezTo>
                <a:cubicBezTo>
                  <a:pt x="7479" y="79849"/>
                  <a:pt x="8455" y="79398"/>
                  <a:pt x="8455" y="79398"/>
                </a:cubicBezTo>
                <a:cubicBezTo>
                  <a:pt x="8455" y="79398"/>
                  <a:pt x="8780" y="80751"/>
                  <a:pt x="8455" y="81203"/>
                </a:cubicBezTo>
                <a:cubicBezTo>
                  <a:pt x="8455" y="81654"/>
                  <a:pt x="8455" y="83007"/>
                  <a:pt x="8455" y="83007"/>
                </a:cubicBezTo>
                <a:cubicBezTo>
                  <a:pt x="8455" y="83007"/>
                  <a:pt x="8455" y="83458"/>
                  <a:pt x="8455" y="83909"/>
                </a:cubicBezTo>
                <a:cubicBezTo>
                  <a:pt x="8780" y="84812"/>
                  <a:pt x="9105" y="84812"/>
                  <a:pt x="9105" y="85714"/>
                </a:cubicBezTo>
                <a:cubicBezTo>
                  <a:pt x="9430" y="86165"/>
                  <a:pt x="9105" y="86165"/>
                  <a:pt x="9430" y="86616"/>
                </a:cubicBezTo>
                <a:cubicBezTo>
                  <a:pt x="9756" y="87067"/>
                  <a:pt x="10081" y="87969"/>
                  <a:pt x="10406" y="87969"/>
                </a:cubicBezTo>
                <a:cubicBezTo>
                  <a:pt x="10731" y="87969"/>
                  <a:pt x="11056" y="87969"/>
                  <a:pt x="12032" y="88421"/>
                </a:cubicBezTo>
                <a:cubicBezTo>
                  <a:pt x="13008" y="89323"/>
                  <a:pt x="13333" y="89323"/>
                  <a:pt x="13658" y="89774"/>
                </a:cubicBezTo>
                <a:cubicBezTo>
                  <a:pt x="14308" y="90225"/>
                  <a:pt x="13983" y="89774"/>
                  <a:pt x="14959" y="90225"/>
                </a:cubicBezTo>
                <a:cubicBezTo>
                  <a:pt x="16260" y="90676"/>
                  <a:pt x="15934" y="90225"/>
                  <a:pt x="16260" y="90676"/>
                </a:cubicBezTo>
                <a:cubicBezTo>
                  <a:pt x="16585" y="90676"/>
                  <a:pt x="16260" y="90225"/>
                  <a:pt x="16910" y="90676"/>
                </a:cubicBezTo>
                <a:cubicBezTo>
                  <a:pt x="17886" y="90676"/>
                  <a:pt x="18536" y="91127"/>
                  <a:pt x="18536" y="91127"/>
                </a:cubicBezTo>
                <a:cubicBezTo>
                  <a:pt x="18536" y="92030"/>
                  <a:pt x="18536" y="92030"/>
                  <a:pt x="18536" y="92030"/>
                </a:cubicBezTo>
                <a:cubicBezTo>
                  <a:pt x="17886" y="93834"/>
                  <a:pt x="17886" y="93834"/>
                  <a:pt x="17886" y="93834"/>
                </a:cubicBezTo>
                <a:cubicBezTo>
                  <a:pt x="17886" y="95187"/>
                  <a:pt x="17886" y="95187"/>
                  <a:pt x="17886" y="95187"/>
                </a:cubicBezTo>
                <a:cubicBezTo>
                  <a:pt x="17886" y="95187"/>
                  <a:pt x="17235" y="95187"/>
                  <a:pt x="17886" y="95639"/>
                </a:cubicBezTo>
                <a:cubicBezTo>
                  <a:pt x="18536" y="96090"/>
                  <a:pt x="19837" y="96541"/>
                  <a:pt x="19837" y="96541"/>
                </a:cubicBezTo>
                <a:cubicBezTo>
                  <a:pt x="20813" y="97443"/>
                  <a:pt x="20813" y="97443"/>
                  <a:pt x="20813" y="97443"/>
                </a:cubicBezTo>
                <a:cubicBezTo>
                  <a:pt x="20813" y="97443"/>
                  <a:pt x="20162" y="98796"/>
                  <a:pt x="19837" y="99248"/>
                </a:cubicBezTo>
                <a:cubicBezTo>
                  <a:pt x="19512" y="99248"/>
                  <a:pt x="18536" y="99248"/>
                  <a:pt x="18536" y="99248"/>
                </a:cubicBezTo>
                <a:cubicBezTo>
                  <a:pt x="18536" y="99248"/>
                  <a:pt x="18211" y="100601"/>
                  <a:pt x="18861" y="100601"/>
                </a:cubicBezTo>
                <a:cubicBezTo>
                  <a:pt x="19186" y="101052"/>
                  <a:pt x="19837" y="101052"/>
                  <a:pt x="20162" y="101052"/>
                </a:cubicBezTo>
                <a:cubicBezTo>
                  <a:pt x="20487" y="101052"/>
                  <a:pt x="21138" y="101503"/>
                  <a:pt x="21138" y="101503"/>
                </a:cubicBezTo>
                <a:cubicBezTo>
                  <a:pt x="21138" y="101503"/>
                  <a:pt x="21463" y="101503"/>
                  <a:pt x="21788" y="101954"/>
                </a:cubicBezTo>
                <a:cubicBezTo>
                  <a:pt x="21788" y="102857"/>
                  <a:pt x="22113" y="103308"/>
                  <a:pt x="22439" y="103308"/>
                </a:cubicBezTo>
                <a:cubicBezTo>
                  <a:pt x="22764" y="103308"/>
                  <a:pt x="23414" y="103308"/>
                  <a:pt x="23739" y="103308"/>
                </a:cubicBezTo>
                <a:cubicBezTo>
                  <a:pt x="24065" y="103308"/>
                  <a:pt x="24065" y="102857"/>
                  <a:pt x="24390" y="102857"/>
                </a:cubicBezTo>
                <a:cubicBezTo>
                  <a:pt x="24715" y="103308"/>
                  <a:pt x="26666" y="102857"/>
                  <a:pt x="26666" y="102857"/>
                </a:cubicBezTo>
                <a:cubicBezTo>
                  <a:pt x="26666" y="102857"/>
                  <a:pt x="26666" y="102857"/>
                  <a:pt x="26991" y="103759"/>
                </a:cubicBezTo>
                <a:cubicBezTo>
                  <a:pt x="27642" y="105112"/>
                  <a:pt x="28617" y="105563"/>
                  <a:pt x="28617" y="105563"/>
                </a:cubicBezTo>
                <a:cubicBezTo>
                  <a:pt x="28617" y="105563"/>
                  <a:pt x="28943" y="106015"/>
                  <a:pt x="28943" y="105563"/>
                </a:cubicBezTo>
                <a:cubicBezTo>
                  <a:pt x="28943" y="105112"/>
                  <a:pt x="29268" y="104661"/>
                  <a:pt x="29268" y="104661"/>
                </a:cubicBezTo>
                <a:cubicBezTo>
                  <a:pt x="29268" y="104661"/>
                  <a:pt x="29918" y="103308"/>
                  <a:pt x="29918" y="102857"/>
                </a:cubicBezTo>
                <a:cubicBezTo>
                  <a:pt x="30243" y="102406"/>
                  <a:pt x="30569" y="101052"/>
                  <a:pt x="30894" y="101052"/>
                </a:cubicBezTo>
                <a:cubicBezTo>
                  <a:pt x="31219" y="100601"/>
                  <a:pt x="32195" y="99699"/>
                  <a:pt x="32195" y="99699"/>
                </a:cubicBezTo>
                <a:cubicBezTo>
                  <a:pt x="32195" y="99699"/>
                  <a:pt x="32195" y="99248"/>
                  <a:pt x="32845" y="99699"/>
                </a:cubicBezTo>
                <a:cubicBezTo>
                  <a:pt x="33170" y="100601"/>
                  <a:pt x="34146" y="101503"/>
                  <a:pt x="34146" y="101503"/>
                </a:cubicBezTo>
                <a:cubicBezTo>
                  <a:pt x="35772" y="101503"/>
                  <a:pt x="35772" y="101503"/>
                  <a:pt x="35772" y="101503"/>
                </a:cubicBezTo>
                <a:cubicBezTo>
                  <a:pt x="35772" y="101503"/>
                  <a:pt x="36747" y="101954"/>
                  <a:pt x="36747" y="102406"/>
                </a:cubicBezTo>
                <a:cubicBezTo>
                  <a:pt x="36747" y="102857"/>
                  <a:pt x="36422" y="102857"/>
                  <a:pt x="35772" y="103308"/>
                </a:cubicBezTo>
                <a:cubicBezTo>
                  <a:pt x="35447" y="103308"/>
                  <a:pt x="34471" y="101954"/>
                  <a:pt x="34471" y="102406"/>
                </a:cubicBezTo>
                <a:cubicBezTo>
                  <a:pt x="34146" y="102857"/>
                  <a:pt x="34146" y="103759"/>
                  <a:pt x="34146" y="103759"/>
                </a:cubicBezTo>
                <a:cubicBezTo>
                  <a:pt x="32845" y="104661"/>
                  <a:pt x="32845" y="104661"/>
                  <a:pt x="32845" y="104661"/>
                </a:cubicBezTo>
                <a:cubicBezTo>
                  <a:pt x="33170" y="105563"/>
                  <a:pt x="33170" y="105563"/>
                  <a:pt x="33170" y="105563"/>
                </a:cubicBezTo>
                <a:cubicBezTo>
                  <a:pt x="33170" y="105563"/>
                  <a:pt x="34796" y="106466"/>
                  <a:pt x="34796" y="106917"/>
                </a:cubicBezTo>
                <a:cubicBezTo>
                  <a:pt x="34796" y="107368"/>
                  <a:pt x="34796" y="108270"/>
                  <a:pt x="34796" y="108270"/>
                </a:cubicBezTo>
                <a:cubicBezTo>
                  <a:pt x="35772" y="108721"/>
                  <a:pt x="35772" y="108721"/>
                  <a:pt x="35772" y="108721"/>
                </a:cubicBezTo>
                <a:cubicBezTo>
                  <a:pt x="36422" y="108270"/>
                  <a:pt x="36422" y="108270"/>
                  <a:pt x="36422" y="108270"/>
                </a:cubicBezTo>
                <a:cubicBezTo>
                  <a:pt x="36422" y="110075"/>
                  <a:pt x="36422" y="110075"/>
                  <a:pt x="36422" y="110075"/>
                </a:cubicBezTo>
                <a:cubicBezTo>
                  <a:pt x="36422" y="111879"/>
                  <a:pt x="36422" y="111879"/>
                  <a:pt x="36422" y="111879"/>
                </a:cubicBezTo>
                <a:cubicBezTo>
                  <a:pt x="36422" y="111879"/>
                  <a:pt x="36422" y="111879"/>
                  <a:pt x="36422" y="111879"/>
                </a:cubicBezTo>
                <a:cubicBezTo>
                  <a:pt x="36422" y="111879"/>
                  <a:pt x="36422" y="111879"/>
                  <a:pt x="36422" y="111879"/>
                </a:cubicBezTo>
                <a:cubicBezTo>
                  <a:pt x="38699" y="110977"/>
                  <a:pt x="40650" y="112781"/>
                  <a:pt x="41626" y="112781"/>
                </a:cubicBezTo>
                <a:cubicBezTo>
                  <a:pt x="43577" y="113233"/>
                  <a:pt x="39349" y="116390"/>
                  <a:pt x="40000" y="116390"/>
                </a:cubicBezTo>
                <a:cubicBezTo>
                  <a:pt x="40650" y="115939"/>
                  <a:pt x="40000" y="118646"/>
                  <a:pt x="40975" y="119097"/>
                </a:cubicBezTo>
                <a:cubicBezTo>
                  <a:pt x="42601" y="119548"/>
                  <a:pt x="43902" y="117744"/>
                  <a:pt x="45853" y="117744"/>
                </a:cubicBezTo>
                <a:cubicBezTo>
                  <a:pt x="47479" y="117293"/>
                  <a:pt x="49430" y="118646"/>
                  <a:pt x="50081" y="117744"/>
                </a:cubicBezTo>
                <a:cubicBezTo>
                  <a:pt x="51382" y="115488"/>
                  <a:pt x="56585" y="120000"/>
                  <a:pt x="59186" y="117744"/>
                </a:cubicBezTo>
                <a:cubicBezTo>
                  <a:pt x="60813" y="115939"/>
                  <a:pt x="67317" y="115037"/>
                  <a:pt x="69593" y="115037"/>
                </a:cubicBezTo>
                <a:cubicBezTo>
                  <a:pt x="75447" y="114586"/>
                  <a:pt x="75772" y="114586"/>
                  <a:pt x="78373" y="112330"/>
                </a:cubicBezTo>
                <a:cubicBezTo>
                  <a:pt x="78373" y="112330"/>
                  <a:pt x="80000" y="107368"/>
                  <a:pt x="80975" y="105112"/>
                </a:cubicBezTo>
                <a:cubicBezTo>
                  <a:pt x="81626" y="103308"/>
                  <a:pt x="83577" y="102406"/>
                  <a:pt x="85528" y="100601"/>
                </a:cubicBezTo>
                <a:cubicBezTo>
                  <a:pt x="87154" y="98796"/>
                  <a:pt x="91382" y="96992"/>
                  <a:pt x="92357" y="96541"/>
                </a:cubicBezTo>
                <a:cubicBezTo>
                  <a:pt x="93333" y="96541"/>
                  <a:pt x="100162" y="96992"/>
                  <a:pt x="100162" y="96992"/>
                </a:cubicBezTo>
                <a:cubicBezTo>
                  <a:pt x="103739" y="95639"/>
                  <a:pt x="103739" y="95639"/>
                  <a:pt x="103739" y="95639"/>
                </a:cubicBezTo>
                <a:cubicBezTo>
                  <a:pt x="103739" y="95639"/>
                  <a:pt x="104390" y="99248"/>
                  <a:pt x="105365" y="99699"/>
                </a:cubicBezTo>
                <a:cubicBezTo>
                  <a:pt x="109593" y="100601"/>
                  <a:pt x="112195" y="100150"/>
                  <a:pt x="112520" y="96992"/>
                </a:cubicBezTo>
                <a:cubicBezTo>
                  <a:pt x="112845" y="94736"/>
                  <a:pt x="111219" y="90676"/>
                  <a:pt x="110894" y="87518"/>
                </a:cubicBezTo>
                <a:cubicBezTo>
                  <a:pt x="110569" y="83909"/>
                  <a:pt x="111869" y="80300"/>
                  <a:pt x="111869" y="77142"/>
                </a:cubicBezTo>
                <a:cubicBezTo>
                  <a:pt x="111869" y="76691"/>
                  <a:pt x="111219" y="75789"/>
                  <a:pt x="113170" y="72180"/>
                </a:cubicBezTo>
                <a:cubicBezTo>
                  <a:pt x="114796" y="68571"/>
                  <a:pt x="119349" y="70375"/>
                  <a:pt x="120000" y="68120"/>
                </a:cubicBezTo>
                <a:cubicBezTo>
                  <a:pt x="118048" y="55488"/>
                  <a:pt x="118048" y="55488"/>
                  <a:pt x="118048" y="55488"/>
                </a:cubicBezTo>
                <a:cubicBezTo>
                  <a:pt x="117723" y="55488"/>
                  <a:pt x="117723" y="55488"/>
                  <a:pt x="117723" y="55488"/>
                </a:cubicBezTo>
                <a:cubicBezTo>
                  <a:pt x="117398" y="55488"/>
                  <a:pt x="117398" y="55488"/>
                  <a:pt x="117398" y="55488"/>
                </a:cubicBezTo>
                <a:cubicBezTo>
                  <a:pt x="116747" y="55037"/>
                  <a:pt x="116747" y="55037"/>
                  <a:pt x="116747" y="55037"/>
                </a:cubicBezTo>
                <a:cubicBezTo>
                  <a:pt x="116097" y="55037"/>
                  <a:pt x="116097" y="55037"/>
                  <a:pt x="116097" y="55037"/>
                </a:cubicBezTo>
                <a:cubicBezTo>
                  <a:pt x="115447" y="54586"/>
                  <a:pt x="115447" y="54586"/>
                  <a:pt x="115447" y="54586"/>
                </a:cubicBezTo>
                <a:cubicBezTo>
                  <a:pt x="114796" y="54135"/>
                  <a:pt x="114796" y="54135"/>
                  <a:pt x="114796" y="54135"/>
                </a:cubicBezTo>
                <a:cubicBezTo>
                  <a:pt x="114146" y="54135"/>
                  <a:pt x="114146" y="54135"/>
                  <a:pt x="114146" y="54135"/>
                </a:cubicBezTo>
                <a:cubicBezTo>
                  <a:pt x="114146" y="54135"/>
                  <a:pt x="114146" y="54135"/>
                  <a:pt x="114146" y="54135"/>
                </a:cubicBezTo>
                <a:cubicBezTo>
                  <a:pt x="113821" y="54135"/>
                  <a:pt x="113821" y="54135"/>
                  <a:pt x="113821" y="54135"/>
                </a:cubicBezTo>
                <a:cubicBezTo>
                  <a:pt x="111544" y="53684"/>
                  <a:pt x="108617" y="60902"/>
                  <a:pt x="108617" y="60902"/>
                </a:cubicBezTo>
                <a:cubicBezTo>
                  <a:pt x="107317" y="64060"/>
                  <a:pt x="107317" y="64060"/>
                  <a:pt x="107317" y="64060"/>
                </a:cubicBezTo>
                <a:cubicBezTo>
                  <a:pt x="104065" y="63157"/>
                  <a:pt x="100813" y="62706"/>
                  <a:pt x="98536" y="59097"/>
                </a:cubicBezTo>
                <a:cubicBezTo>
                  <a:pt x="98536" y="57744"/>
                  <a:pt x="98536" y="57744"/>
                  <a:pt x="98536" y="57744"/>
                </a:cubicBezTo>
                <a:cubicBezTo>
                  <a:pt x="98536" y="57744"/>
                  <a:pt x="98536" y="57744"/>
                  <a:pt x="98536" y="57744"/>
                </a:cubicBezTo>
                <a:cubicBezTo>
                  <a:pt x="98536" y="57744"/>
                  <a:pt x="98536" y="57744"/>
                  <a:pt x="98536" y="57744"/>
                </a:cubicBezTo>
                <a:cubicBezTo>
                  <a:pt x="98211" y="57293"/>
                  <a:pt x="98211" y="57293"/>
                  <a:pt x="98211" y="57293"/>
                </a:cubicBezTo>
                <a:cubicBezTo>
                  <a:pt x="98211" y="57293"/>
                  <a:pt x="97886" y="57293"/>
                  <a:pt x="97886" y="57293"/>
                </a:cubicBezTo>
                <a:cubicBezTo>
                  <a:pt x="97560" y="57293"/>
                  <a:pt x="97235" y="56842"/>
                  <a:pt x="97235" y="56842"/>
                </a:cubicBezTo>
                <a:cubicBezTo>
                  <a:pt x="97560" y="55939"/>
                  <a:pt x="97560" y="55939"/>
                  <a:pt x="97560" y="55939"/>
                </a:cubicBezTo>
                <a:cubicBezTo>
                  <a:pt x="97560" y="55939"/>
                  <a:pt x="97886" y="55488"/>
                  <a:pt x="97886" y="55488"/>
                </a:cubicBezTo>
                <a:cubicBezTo>
                  <a:pt x="98211" y="55488"/>
                  <a:pt x="97886" y="55488"/>
                  <a:pt x="97886" y="55037"/>
                </a:cubicBezTo>
                <a:cubicBezTo>
                  <a:pt x="97886" y="55037"/>
                  <a:pt x="97886" y="54135"/>
                  <a:pt x="97886" y="53684"/>
                </a:cubicBezTo>
                <a:cubicBezTo>
                  <a:pt x="97560" y="53233"/>
                  <a:pt x="97560" y="53233"/>
                  <a:pt x="97560" y="53233"/>
                </a:cubicBezTo>
                <a:cubicBezTo>
                  <a:pt x="97560" y="53233"/>
                  <a:pt x="97235" y="52330"/>
                  <a:pt x="96910" y="51879"/>
                </a:cubicBezTo>
                <a:cubicBezTo>
                  <a:pt x="96585" y="51879"/>
                  <a:pt x="96910" y="51428"/>
                  <a:pt x="96910" y="51428"/>
                </a:cubicBezTo>
                <a:cubicBezTo>
                  <a:pt x="96585" y="50977"/>
                  <a:pt x="96910" y="50977"/>
                  <a:pt x="96910" y="50526"/>
                </a:cubicBezTo>
                <a:cubicBezTo>
                  <a:pt x="96910" y="50526"/>
                  <a:pt x="96585" y="49624"/>
                  <a:pt x="96585" y="49624"/>
                </a:cubicBezTo>
                <a:cubicBezTo>
                  <a:pt x="96585" y="49624"/>
                  <a:pt x="95934" y="48270"/>
                  <a:pt x="95609" y="47368"/>
                </a:cubicBezTo>
                <a:cubicBezTo>
                  <a:pt x="95609" y="46917"/>
                  <a:pt x="95609" y="46466"/>
                  <a:pt x="95609" y="46466"/>
                </a:cubicBezTo>
                <a:cubicBezTo>
                  <a:pt x="95934" y="46015"/>
                  <a:pt x="95284" y="45563"/>
                  <a:pt x="95284" y="45563"/>
                </a:cubicBezTo>
                <a:cubicBezTo>
                  <a:pt x="95284" y="45563"/>
                  <a:pt x="95284" y="44661"/>
                  <a:pt x="95284" y="44661"/>
                </a:cubicBezTo>
                <a:cubicBezTo>
                  <a:pt x="95284" y="44661"/>
                  <a:pt x="95284" y="43759"/>
                  <a:pt x="95284" y="43759"/>
                </a:cubicBezTo>
                <a:cubicBezTo>
                  <a:pt x="95609" y="43308"/>
                  <a:pt x="95284" y="42857"/>
                  <a:pt x="95284" y="42406"/>
                </a:cubicBezTo>
                <a:cubicBezTo>
                  <a:pt x="95284" y="42406"/>
                  <a:pt x="94634" y="41954"/>
                  <a:pt x="94634" y="41954"/>
                </a:cubicBezTo>
                <a:cubicBezTo>
                  <a:pt x="94959" y="41052"/>
                  <a:pt x="94959" y="41052"/>
                  <a:pt x="94959" y="41052"/>
                </a:cubicBezTo>
                <a:cubicBezTo>
                  <a:pt x="94959" y="40601"/>
                  <a:pt x="94959" y="40601"/>
                  <a:pt x="94959" y="40601"/>
                </a:cubicBezTo>
                <a:cubicBezTo>
                  <a:pt x="94959" y="40601"/>
                  <a:pt x="95284" y="39699"/>
                  <a:pt x="95284" y="39699"/>
                </a:cubicBezTo>
                <a:cubicBezTo>
                  <a:pt x="95609" y="39248"/>
                  <a:pt x="95284" y="38796"/>
                  <a:pt x="94959" y="38796"/>
                </a:cubicBezTo>
                <a:cubicBezTo>
                  <a:pt x="94634" y="38796"/>
                  <a:pt x="94959" y="38345"/>
                  <a:pt x="94959" y="38345"/>
                </a:cubicBezTo>
                <a:cubicBezTo>
                  <a:pt x="95284" y="37443"/>
                  <a:pt x="95284" y="37443"/>
                  <a:pt x="95284" y="37443"/>
                </a:cubicBezTo>
                <a:cubicBezTo>
                  <a:pt x="94959" y="36090"/>
                  <a:pt x="94959" y="36090"/>
                  <a:pt x="94959" y="36090"/>
                </a:cubicBezTo>
                <a:cubicBezTo>
                  <a:pt x="94959" y="35639"/>
                  <a:pt x="94959" y="35639"/>
                  <a:pt x="94959" y="35639"/>
                </a:cubicBezTo>
                <a:cubicBezTo>
                  <a:pt x="94959" y="35639"/>
                  <a:pt x="94634" y="34736"/>
                  <a:pt x="94634" y="34736"/>
                </a:cubicBezTo>
                <a:cubicBezTo>
                  <a:pt x="94634" y="34285"/>
                  <a:pt x="94308" y="33383"/>
                  <a:pt x="94308" y="33383"/>
                </a:cubicBezTo>
                <a:cubicBezTo>
                  <a:pt x="94308" y="33383"/>
                  <a:pt x="94308" y="32932"/>
                  <a:pt x="94308" y="32932"/>
                </a:cubicBezTo>
                <a:cubicBezTo>
                  <a:pt x="94308" y="32481"/>
                  <a:pt x="94308" y="32481"/>
                  <a:pt x="94308" y="32481"/>
                </a:cubicBezTo>
                <a:cubicBezTo>
                  <a:pt x="94308" y="32030"/>
                  <a:pt x="93983" y="31578"/>
                  <a:pt x="93658" y="31127"/>
                </a:cubicBezTo>
                <a:cubicBezTo>
                  <a:pt x="93333" y="30225"/>
                  <a:pt x="93333" y="30225"/>
                  <a:pt x="93333" y="30225"/>
                </a:cubicBezTo>
                <a:cubicBezTo>
                  <a:pt x="93333" y="30225"/>
                  <a:pt x="92682" y="29323"/>
                  <a:pt x="92357" y="28872"/>
                </a:cubicBezTo>
                <a:cubicBezTo>
                  <a:pt x="92357" y="27969"/>
                  <a:pt x="92357" y="27969"/>
                  <a:pt x="92032" y="27518"/>
                </a:cubicBezTo>
                <a:cubicBezTo>
                  <a:pt x="92032" y="26616"/>
                  <a:pt x="91382" y="25714"/>
                  <a:pt x="91056" y="25714"/>
                </a:cubicBezTo>
                <a:cubicBezTo>
                  <a:pt x="91056" y="25714"/>
                  <a:pt x="90731" y="24360"/>
                  <a:pt x="90731" y="23909"/>
                </a:cubicBezTo>
                <a:cubicBezTo>
                  <a:pt x="90406" y="23909"/>
                  <a:pt x="89756" y="23458"/>
                  <a:pt x="89756" y="23458"/>
                </a:cubicBezTo>
                <a:cubicBezTo>
                  <a:pt x="89430" y="23458"/>
                  <a:pt x="88780" y="23007"/>
                  <a:pt x="88780" y="23007"/>
                </a:cubicBezTo>
                <a:cubicBezTo>
                  <a:pt x="87804" y="22556"/>
                  <a:pt x="87804" y="22556"/>
                  <a:pt x="87804" y="22556"/>
                </a:cubicBezTo>
                <a:cubicBezTo>
                  <a:pt x="86829" y="21203"/>
                  <a:pt x="86829" y="21203"/>
                  <a:pt x="86829" y="21203"/>
                </a:cubicBezTo>
                <a:cubicBezTo>
                  <a:pt x="86829" y="21203"/>
                  <a:pt x="86504" y="21203"/>
                  <a:pt x="86178" y="20751"/>
                </a:cubicBezTo>
                <a:cubicBezTo>
                  <a:pt x="86178" y="20751"/>
                  <a:pt x="85853" y="19849"/>
                  <a:pt x="85853" y="19849"/>
                </a:cubicBezTo>
                <a:cubicBezTo>
                  <a:pt x="85528" y="18947"/>
                  <a:pt x="85528" y="18947"/>
                  <a:pt x="85528" y="18947"/>
                </a:cubicBezTo>
                <a:cubicBezTo>
                  <a:pt x="83577" y="18045"/>
                  <a:pt x="83577" y="18045"/>
                  <a:pt x="83577" y="18045"/>
                </a:cubicBezTo>
                <a:cubicBezTo>
                  <a:pt x="83577" y="18045"/>
                  <a:pt x="83252" y="17142"/>
                  <a:pt x="83252" y="17142"/>
                </a:cubicBezTo>
                <a:cubicBezTo>
                  <a:pt x="83252" y="16691"/>
                  <a:pt x="82926" y="16691"/>
                  <a:pt x="82926" y="16240"/>
                </a:cubicBezTo>
                <a:cubicBezTo>
                  <a:pt x="82926" y="15789"/>
                  <a:pt x="82601" y="15789"/>
                  <a:pt x="82601" y="15338"/>
                </a:cubicBezTo>
                <a:cubicBezTo>
                  <a:pt x="82601" y="14887"/>
                  <a:pt x="82276" y="14887"/>
                  <a:pt x="82276" y="14887"/>
                </a:cubicBezTo>
                <a:cubicBezTo>
                  <a:pt x="81951" y="14887"/>
                  <a:pt x="81626" y="14887"/>
                  <a:pt x="81626" y="14887"/>
                </a:cubicBezTo>
                <a:cubicBezTo>
                  <a:pt x="81626" y="14887"/>
                  <a:pt x="81300" y="14436"/>
                  <a:pt x="81300" y="14436"/>
                </a:cubicBezTo>
                <a:cubicBezTo>
                  <a:pt x="81300" y="14436"/>
                  <a:pt x="80650" y="13533"/>
                  <a:pt x="80325" y="13533"/>
                </a:cubicBezTo>
                <a:cubicBezTo>
                  <a:pt x="80325" y="13082"/>
                  <a:pt x="80325" y="13082"/>
                  <a:pt x="80325" y="13082"/>
                </a:cubicBezTo>
                <a:cubicBezTo>
                  <a:pt x="80325" y="13082"/>
                  <a:pt x="80325" y="13082"/>
                  <a:pt x="80000" y="13082"/>
                </a:cubicBezTo>
                <a:cubicBezTo>
                  <a:pt x="79674" y="13082"/>
                  <a:pt x="79674" y="13082"/>
                  <a:pt x="79674" y="12631"/>
                </a:cubicBezTo>
                <a:cubicBezTo>
                  <a:pt x="79349" y="12631"/>
                  <a:pt x="79349" y="11729"/>
                  <a:pt x="79024" y="11729"/>
                </a:cubicBezTo>
                <a:cubicBezTo>
                  <a:pt x="79024" y="11729"/>
                  <a:pt x="79024" y="11729"/>
                  <a:pt x="78699" y="11729"/>
                </a:cubicBezTo>
                <a:cubicBezTo>
                  <a:pt x="78373" y="11729"/>
                  <a:pt x="78048" y="10827"/>
                  <a:pt x="78048" y="10827"/>
                </a:cubicBezTo>
                <a:cubicBezTo>
                  <a:pt x="77723" y="10827"/>
                  <a:pt x="78048" y="10375"/>
                  <a:pt x="78048" y="9924"/>
                </a:cubicBezTo>
                <a:cubicBezTo>
                  <a:pt x="78048" y="9473"/>
                  <a:pt x="77723" y="9473"/>
                  <a:pt x="77723" y="9473"/>
                </a:cubicBezTo>
                <a:cubicBezTo>
                  <a:pt x="77723" y="9473"/>
                  <a:pt x="77723" y="9473"/>
                  <a:pt x="77723" y="9473"/>
                </a:cubicBezTo>
                <a:cubicBezTo>
                  <a:pt x="77723" y="9473"/>
                  <a:pt x="77398" y="9473"/>
                  <a:pt x="77398" y="9022"/>
                </a:cubicBezTo>
                <a:cubicBezTo>
                  <a:pt x="77398" y="9022"/>
                  <a:pt x="77073" y="8571"/>
                  <a:pt x="77073" y="8120"/>
                </a:cubicBezTo>
                <a:cubicBezTo>
                  <a:pt x="77073" y="7669"/>
                  <a:pt x="77073" y="7669"/>
                  <a:pt x="77073" y="7669"/>
                </a:cubicBezTo>
                <a:cubicBezTo>
                  <a:pt x="77073" y="7669"/>
                  <a:pt x="76747" y="7218"/>
                  <a:pt x="76747" y="7218"/>
                </a:cubicBezTo>
                <a:cubicBezTo>
                  <a:pt x="76422" y="6766"/>
                  <a:pt x="76422" y="6766"/>
                  <a:pt x="76422" y="6766"/>
                </a:cubicBezTo>
                <a:cubicBezTo>
                  <a:pt x="76422" y="6315"/>
                  <a:pt x="76422" y="6315"/>
                  <a:pt x="76422" y="6315"/>
                </a:cubicBezTo>
                <a:cubicBezTo>
                  <a:pt x="76097" y="6315"/>
                  <a:pt x="76097" y="6315"/>
                  <a:pt x="76097" y="6315"/>
                </a:cubicBezTo>
                <a:cubicBezTo>
                  <a:pt x="75772" y="6315"/>
                  <a:pt x="75772" y="5864"/>
                  <a:pt x="75772" y="5413"/>
                </a:cubicBezTo>
                <a:cubicBezTo>
                  <a:pt x="75772" y="5413"/>
                  <a:pt x="75772" y="5413"/>
                  <a:pt x="75772" y="5413"/>
                </a:cubicBezTo>
                <a:cubicBezTo>
                  <a:pt x="75447" y="4962"/>
                  <a:pt x="75447" y="4962"/>
                  <a:pt x="75447" y="4962"/>
                </a:cubicBezTo>
                <a:cubicBezTo>
                  <a:pt x="75121" y="4511"/>
                  <a:pt x="75121" y="4511"/>
                  <a:pt x="75121" y="4511"/>
                </a:cubicBezTo>
                <a:cubicBezTo>
                  <a:pt x="74796" y="4060"/>
                  <a:pt x="74796" y="4060"/>
                  <a:pt x="74796" y="4060"/>
                </a:cubicBezTo>
                <a:cubicBezTo>
                  <a:pt x="74796" y="4060"/>
                  <a:pt x="74471" y="3609"/>
                  <a:pt x="74471" y="3609"/>
                </a:cubicBezTo>
                <a:cubicBezTo>
                  <a:pt x="74146" y="3157"/>
                  <a:pt x="73821" y="2706"/>
                  <a:pt x="73821" y="2706"/>
                </a:cubicBezTo>
                <a:cubicBezTo>
                  <a:pt x="73821" y="2706"/>
                  <a:pt x="73821" y="2255"/>
                  <a:pt x="73821" y="2255"/>
                </a:cubicBezTo>
                <a:cubicBezTo>
                  <a:pt x="73821" y="2255"/>
                  <a:pt x="73495" y="2255"/>
                  <a:pt x="73495" y="2255"/>
                </a:cubicBezTo>
                <a:cubicBezTo>
                  <a:pt x="72845" y="2255"/>
                  <a:pt x="72845" y="2255"/>
                  <a:pt x="72845" y="2255"/>
                </a:cubicBezTo>
                <a:cubicBezTo>
                  <a:pt x="72845" y="1353"/>
                  <a:pt x="72845" y="1353"/>
                  <a:pt x="72845" y="1353"/>
                </a:cubicBezTo>
                <a:cubicBezTo>
                  <a:pt x="72845" y="1353"/>
                  <a:pt x="72845" y="1353"/>
                  <a:pt x="72520" y="1353"/>
                </a:cubicBezTo>
                <a:cubicBezTo>
                  <a:pt x="72195" y="1353"/>
                  <a:pt x="72195" y="902"/>
                  <a:pt x="72195" y="902"/>
                </a:cubicBezTo>
                <a:cubicBezTo>
                  <a:pt x="72195" y="451"/>
                  <a:pt x="72195" y="451"/>
                  <a:pt x="72195" y="451"/>
                </a:cubicBezTo>
                <a:cubicBezTo>
                  <a:pt x="71219" y="902"/>
                  <a:pt x="71219" y="902"/>
                  <a:pt x="71219" y="902"/>
                </a:cubicBezTo>
                <a:cubicBezTo>
                  <a:pt x="71219" y="902"/>
                  <a:pt x="71219" y="902"/>
                  <a:pt x="71219" y="902"/>
                </a:cubicBezTo>
                <a:cubicBezTo>
                  <a:pt x="71219" y="902"/>
                  <a:pt x="70569" y="451"/>
                  <a:pt x="70569" y="451"/>
                </a:cubicBezTo>
                <a:cubicBezTo>
                  <a:pt x="70569" y="0"/>
                  <a:pt x="70243" y="0"/>
                  <a:pt x="70243" y="0"/>
                </a:cubicBezTo>
                <a:cubicBezTo>
                  <a:pt x="69918" y="451"/>
                  <a:pt x="69918" y="451"/>
                  <a:pt x="69918" y="451"/>
                </a:cubicBezTo>
                <a:cubicBezTo>
                  <a:pt x="69268" y="451"/>
                  <a:pt x="69268" y="451"/>
                  <a:pt x="69268" y="451"/>
                </a:cubicBezTo>
                <a:cubicBezTo>
                  <a:pt x="68943" y="451"/>
                  <a:pt x="68943" y="451"/>
                  <a:pt x="68943" y="451"/>
                </a:cubicBezTo>
                <a:cubicBezTo>
                  <a:pt x="68617" y="0"/>
                  <a:pt x="68617" y="0"/>
                  <a:pt x="68617" y="0"/>
                </a:cubicBezTo>
                <a:cubicBezTo>
                  <a:pt x="67642" y="451"/>
                  <a:pt x="67317" y="451"/>
                  <a:pt x="67317" y="451"/>
                </a:cubicBezTo>
                <a:cubicBezTo>
                  <a:pt x="66341" y="902"/>
                  <a:pt x="64715" y="2255"/>
                  <a:pt x="64715" y="3157"/>
                </a:cubicBezTo>
                <a:cubicBezTo>
                  <a:pt x="64390" y="4060"/>
                  <a:pt x="64715" y="6315"/>
                  <a:pt x="64065" y="6766"/>
                </a:cubicBezTo>
                <a:cubicBezTo>
                  <a:pt x="63089" y="6766"/>
                  <a:pt x="62113" y="9022"/>
                  <a:pt x="61788" y="9022"/>
                </a:cubicBezTo>
                <a:cubicBezTo>
                  <a:pt x="58861" y="11278"/>
                  <a:pt x="58861" y="11278"/>
                  <a:pt x="58861" y="11278"/>
                </a:cubicBezTo>
                <a:cubicBezTo>
                  <a:pt x="58861" y="11278"/>
                  <a:pt x="56585" y="12631"/>
                  <a:pt x="55284" y="12631"/>
                </a:cubicBezTo>
                <a:cubicBezTo>
                  <a:pt x="53983" y="13082"/>
                  <a:pt x="53008" y="14436"/>
                  <a:pt x="53008" y="14436"/>
                </a:cubicBezTo>
                <a:cubicBezTo>
                  <a:pt x="51382" y="17593"/>
                  <a:pt x="51382" y="17593"/>
                  <a:pt x="51382" y="17593"/>
                </a:cubicBezTo>
                <a:cubicBezTo>
                  <a:pt x="48780" y="18045"/>
                  <a:pt x="48780" y="18045"/>
                  <a:pt x="48780" y="18045"/>
                </a:cubicBezTo>
                <a:cubicBezTo>
                  <a:pt x="47479" y="16240"/>
                  <a:pt x="47479" y="16240"/>
                  <a:pt x="47479" y="16240"/>
                </a:cubicBezTo>
                <a:cubicBezTo>
                  <a:pt x="46178" y="16691"/>
                  <a:pt x="46178" y="16691"/>
                  <a:pt x="46178" y="16691"/>
                </a:cubicBezTo>
                <a:cubicBezTo>
                  <a:pt x="45853" y="16240"/>
                  <a:pt x="45853" y="16240"/>
                  <a:pt x="45853" y="16240"/>
                </a:cubicBezTo>
                <a:cubicBezTo>
                  <a:pt x="45203" y="16691"/>
                  <a:pt x="45203" y="16691"/>
                  <a:pt x="45203" y="16691"/>
                </a:cubicBezTo>
                <a:cubicBezTo>
                  <a:pt x="41300" y="16240"/>
                  <a:pt x="41300" y="16240"/>
                  <a:pt x="41300" y="16240"/>
                </a:cubicBezTo>
                <a:cubicBezTo>
                  <a:pt x="39349" y="17593"/>
                  <a:pt x="39349" y="17593"/>
                  <a:pt x="39349" y="17593"/>
                </a:cubicBezTo>
                <a:cubicBezTo>
                  <a:pt x="35772" y="17142"/>
                  <a:pt x="35772" y="17142"/>
                  <a:pt x="35772" y="17142"/>
                </a:cubicBezTo>
                <a:cubicBezTo>
                  <a:pt x="35772" y="17142"/>
                  <a:pt x="33170" y="17593"/>
                  <a:pt x="32520" y="17593"/>
                </a:cubicBezTo>
                <a:cubicBezTo>
                  <a:pt x="31544" y="17593"/>
                  <a:pt x="31544" y="17593"/>
                  <a:pt x="31544" y="17593"/>
                </a:cubicBezTo>
                <a:cubicBezTo>
                  <a:pt x="30894" y="17142"/>
                  <a:pt x="30243" y="16240"/>
                  <a:pt x="30243" y="16240"/>
                </a:cubicBezTo>
                <a:cubicBezTo>
                  <a:pt x="30243" y="16240"/>
                  <a:pt x="28943" y="16691"/>
                  <a:pt x="28617" y="17142"/>
                </a:cubicBezTo>
                <a:cubicBezTo>
                  <a:pt x="28292" y="17593"/>
                  <a:pt x="26991" y="19849"/>
                  <a:pt x="26991" y="19849"/>
                </a:cubicBezTo>
                <a:cubicBezTo>
                  <a:pt x="26991" y="20300"/>
                  <a:pt x="26991" y="20300"/>
                  <a:pt x="26991" y="20300"/>
                </a:cubicBezTo>
                <a:cubicBezTo>
                  <a:pt x="27642" y="22556"/>
                  <a:pt x="27642" y="22556"/>
                  <a:pt x="27642" y="22556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812"/>
                  <a:pt x="26016" y="24812"/>
                  <a:pt x="25691" y="24812"/>
                </a:cubicBezTo>
                <a:cubicBezTo>
                  <a:pt x="25691" y="25263"/>
                  <a:pt x="25365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4715" y="25714"/>
                  <a:pt x="24715" y="25714"/>
                  <a:pt x="24715" y="25714"/>
                </a:cubicBezTo>
                <a:cubicBezTo>
                  <a:pt x="23739" y="27067"/>
                  <a:pt x="23739" y="27067"/>
                  <a:pt x="23739" y="27067"/>
                </a:cubicBezTo>
                <a:cubicBezTo>
                  <a:pt x="22439" y="27518"/>
                  <a:pt x="22439" y="27518"/>
                  <a:pt x="22439" y="275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5" tIns="17138" rIns="34285" bIns="17138" anchor="t" anchorCtr="0">
            <a:noAutofit/>
          </a:bodyPr>
          <a:lstStyle/>
          <a:p>
            <a:pPr defTabSz="342900"/>
            <a:endParaRPr sz="1350" kern="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1D9E84-FF0D-4A58-A21E-74B88597A4D9}"/>
              </a:ext>
            </a:extLst>
          </p:cNvPr>
          <p:cNvSpPr txBox="1"/>
          <p:nvPr/>
        </p:nvSpPr>
        <p:spPr>
          <a:xfrm>
            <a:off x="8779984" y="4647759"/>
            <a:ext cx="1374784" cy="44780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Bucharest</a:t>
            </a:r>
            <a:endParaRPr lang="en-US" sz="11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C450BEC-34C5-48D7-BFCD-CA2A77AF6311}"/>
              </a:ext>
            </a:extLst>
          </p:cNvPr>
          <p:cNvSpPr/>
          <p:nvPr/>
        </p:nvSpPr>
        <p:spPr>
          <a:xfrm>
            <a:off x="8797981" y="4791113"/>
            <a:ext cx="194721" cy="194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>
              <a:solidFill>
                <a:schemeClr val="bg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599A509-1762-4E1B-B678-5FA95D23BF1C}"/>
              </a:ext>
            </a:extLst>
          </p:cNvPr>
          <p:cNvSpPr/>
          <p:nvPr/>
        </p:nvSpPr>
        <p:spPr>
          <a:xfrm rot="1796408" flipH="1">
            <a:off x="6327390" y="3523256"/>
            <a:ext cx="2702062" cy="668287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AB23DE0-2216-42E5-9951-ADCA23057478}"/>
              </a:ext>
            </a:extLst>
          </p:cNvPr>
          <p:cNvSpPr/>
          <p:nvPr/>
        </p:nvSpPr>
        <p:spPr>
          <a:xfrm rot="8379556" flipH="1" flipV="1">
            <a:off x="8246742" y="2870189"/>
            <a:ext cx="1464043" cy="1614059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681DD1E-443B-48CB-B67D-17A7BBF7D285}"/>
              </a:ext>
            </a:extLst>
          </p:cNvPr>
          <p:cNvSpPr/>
          <p:nvPr/>
        </p:nvSpPr>
        <p:spPr>
          <a:xfrm rot="6168196" flipH="1">
            <a:off x="7278598" y="3325909"/>
            <a:ext cx="207588" cy="2743334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F9FB3F3-B7BE-46BC-A401-3798E4EEDBB3}"/>
              </a:ext>
            </a:extLst>
          </p:cNvPr>
          <p:cNvSpPr/>
          <p:nvPr/>
        </p:nvSpPr>
        <p:spPr>
          <a:xfrm rot="6168196" flipH="1">
            <a:off x="9378535" y="4322267"/>
            <a:ext cx="138889" cy="1409560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7" name="Graphic 56" descr="Truck">
            <a:extLst>
              <a:ext uri="{FF2B5EF4-FFF2-40B4-BE49-F238E27FC236}">
                <a16:creationId xmlns:a16="http://schemas.microsoft.com/office/drawing/2014/main" id="{C78F4645-C678-4FD3-B657-B3981FAEB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99514">
            <a:off x="8856036" y="3517178"/>
            <a:ext cx="425920" cy="425920"/>
          </a:xfrm>
          <a:prstGeom prst="rect">
            <a:avLst/>
          </a:prstGeom>
        </p:spPr>
      </p:pic>
      <p:pic>
        <p:nvPicPr>
          <p:cNvPr id="59" name="Graphic 58" descr="Truck">
            <a:extLst>
              <a:ext uri="{FF2B5EF4-FFF2-40B4-BE49-F238E27FC236}">
                <a16:creationId xmlns:a16="http://schemas.microsoft.com/office/drawing/2014/main" id="{A891B81A-199A-4DF8-B583-60A2D4D80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8253" flipH="1">
            <a:off x="7139720" y="4291661"/>
            <a:ext cx="502615" cy="425920"/>
          </a:xfrm>
          <a:prstGeom prst="rect">
            <a:avLst/>
          </a:prstGeom>
        </p:spPr>
      </p:pic>
      <p:pic>
        <p:nvPicPr>
          <p:cNvPr id="61" name="Graphic 60" descr="Truck">
            <a:extLst>
              <a:ext uri="{FF2B5EF4-FFF2-40B4-BE49-F238E27FC236}">
                <a16:creationId xmlns:a16="http://schemas.microsoft.com/office/drawing/2014/main" id="{48D34F34-E576-417E-9FBA-3205017BF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51464" flipH="1">
            <a:off x="7189220" y="3344439"/>
            <a:ext cx="502616" cy="425921"/>
          </a:xfrm>
          <a:prstGeom prst="rect">
            <a:avLst/>
          </a:prstGeom>
        </p:spPr>
      </p:pic>
      <p:pic>
        <p:nvPicPr>
          <p:cNvPr id="63" name="Graphic 62" descr="Truck">
            <a:extLst>
              <a:ext uri="{FF2B5EF4-FFF2-40B4-BE49-F238E27FC236}">
                <a16:creationId xmlns:a16="http://schemas.microsoft.com/office/drawing/2014/main" id="{C77DC359-709F-485D-97F6-4E390E322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8253">
            <a:off x="9750935" y="4736626"/>
            <a:ext cx="512294" cy="42591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6CE179E-1B68-4E5E-A52F-3C6068671A31}"/>
              </a:ext>
            </a:extLst>
          </p:cNvPr>
          <p:cNvSpPr txBox="1"/>
          <p:nvPr/>
        </p:nvSpPr>
        <p:spPr>
          <a:xfrm>
            <a:off x="523784" y="2336447"/>
            <a:ext cx="4437000" cy="439294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16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5050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Partnership with top 5 logistic companies in Romania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90 % of orders are delivery: in 1-3 days from </a:t>
            </a:r>
            <a:r>
              <a:rPr lang="en-US" sz="16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receiving the order</a:t>
            </a:r>
          </a:p>
          <a:p>
            <a:endParaRPr lang="en-US" sz="16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12.000 sqm logistic hub in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Dragomiresti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Vale – Bucharest Ring Road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Ability to store atypical goods 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Flows of inputs and outputs are fluid – 13 loading/ unloading platforms</a:t>
            </a:r>
          </a:p>
          <a:p>
            <a:pPr marL="285750" indent="-285750">
              <a:buFontTx/>
              <a:buChar char="-"/>
            </a:pPr>
            <a:endParaRPr lang="en-US" sz="1600" dirty="0"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9F849D7D-5BF5-45EF-B964-96876679D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465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299" y="6572250"/>
            <a:ext cx="11929149" cy="1761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499D6-25BE-48FF-AA11-40C436AC881F}"/>
              </a:ext>
            </a:extLst>
          </p:cNvPr>
          <p:cNvSpPr txBox="1"/>
          <p:nvPr/>
        </p:nvSpPr>
        <p:spPr>
          <a:xfrm>
            <a:off x="572147" y="1482279"/>
            <a:ext cx="8063906" cy="4743139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22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10134-D6C3-435F-9262-132512C41B37}"/>
              </a:ext>
            </a:extLst>
          </p:cNvPr>
          <p:cNvSpPr txBox="1"/>
          <p:nvPr/>
        </p:nvSpPr>
        <p:spPr>
          <a:xfrm>
            <a:off x="1663430" y="1741251"/>
            <a:ext cx="7402749" cy="127432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" name="Shape 2012">
            <a:extLst>
              <a:ext uri="{FF2B5EF4-FFF2-40B4-BE49-F238E27FC236}">
                <a16:creationId xmlns:a16="http://schemas.microsoft.com/office/drawing/2014/main" id="{88874C49-2A34-4975-89CC-6327DE54BA13}"/>
              </a:ext>
            </a:extLst>
          </p:cNvPr>
          <p:cNvGrpSpPr/>
          <p:nvPr/>
        </p:nvGrpSpPr>
        <p:grpSpPr>
          <a:xfrm>
            <a:off x="4604100" y="-45255"/>
            <a:ext cx="9168199" cy="6705600"/>
            <a:chOff x="2979925" y="-33602"/>
            <a:chExt cx="6221677" cy="4549334"/>
          </a:xfrm>
          <a:solidFill>
            <a:schemeClr val="bg1">
              <a:lumMod val="85000"/>
            </a:schemeClr>
          </a:solidFill>
        </p:grpSpPr>
        <p:sp>
          <p:nvSpPr>
            <p:cNvPr id="15" name="Shape 2013">
              <a:extLst>
                <a:ext uri="{FF2B5EF4-FFF2-40B4-BE49-F238E27FC236}">
                  <a16:creationId xmlns:a16="http://schemas.microsoft.com/office/drawing/2014/main" id="{D245147D-0F43-44C4-B9F4-67163060C0EE}"/>
                </a:ext>
              </a:extLst>
            </p:cNvPr>
            <p:cNvSpPr/>
            <p:nvPr/>
          </p:nvSpPr>
          <p:spPr>
            <a:xfrm>
              <a:off x="5709810" y="2172877"/>
              <a:ext cx="237476" cy="11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6" name="Shape 2014">
              <a:extLst>
                <a:ext uri="{FF2B5EF4-FFF2-40B4-BE49-F238E27FC236}">
                  <a16:creationId xmlns:a16="http://schemas.microsoft.com/office/drawing/2014/main" id="{E80263B7-2109-4AC1-A1C9-22B6DF7C74FF}"/>
                </a:ext>
              </a:extLst>
            </p:cNvPr>
            <p:cNvSpPr/>
            <p:nvPr/>
          </p:nvSpPr>
          <p:spPr>
            <a:xfrm>
              <a:off x="5951685" y="3592014"/>
              <a:ext cx="171510" cy="172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7" name="Shape 2015">
              <a:extLst>
                <a:ext uri="{FF2B5EF4-FFF2-40B4-BE49-F238E27FC236}">
                  <a16:creationId xmlns:a16="http://schemas.microsoft.com/office/drawing/2014/main" id="{C4974B9E-D8D2-4F3E-8888-AD3645469B04}"/>
                </a:ext>
              </a:extLst>
            </p:cNvPr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8" name="Shape 2016">
              <a:extLst>
                <a:ext uri="{FF2B5EF4-FFF2-40B4-BE49-F238E27FC236}">
                  <a16:creationId xmlns:a16="http://schemas.microsoft.com/office/drawing/2014/main" id="{11A4F1EB-24AB-4047-8ACA-B82F451B6D56}"/>
                </a:ext>
              </a:extLst>
            </p:cNvPr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2017">
              <a:extLst>
                <a:ext uri="{FF2B5EF4-FFF2-40B4-BE49-F238E27FC236}">
                  <a16:creationId xmlns:a16="http://schemas.microsoft.com/office/drawing/2014/main" id="{FA02AA70-2610-417B-8059-B55A98BC41C4}"/>
                </a:ext>
              </a:extLst>
            </p:cNvPr>
            <p:cNvSpPr/>
            <p:nvPr/>
          </p:nvSpPr>
          <p:spPr>
            <a:xfrm>
              <a:off x="5810958" y="3583492"/>
              <a:ext cx="177008" cy="196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2018">
              <a:extLst>
                <a:ext uri="{FF2B5EF4-FFF2-40B4-BE49-F238E27FC236}">
                  <a16:creationId xmlns:a16="http://schemas.microsoft.com/office/drawing/2014/main" id="{DBA44A64-FE79-4CE2-890B-287697372704}"/>
                </a:ext>
              </a:extLst>
            </p:cNvPr>
            <p:cNvSpPr/>
            <p:nvPr/>
          </p:nvSpPr>
          <p:spPr>
            <a:xfrm>
              <a:off x="6017651" y="3676182"/>
              <a:ext cx="241874" cy="2056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2019">
              <a:extLst>
                <a:ext uri="{FF2B5EF4-FFF2-40B4-BE49-F238E27FC236}">
                  <a16:creationId xmlns:a16="http://schemas.microsoft.com/office/drawing/2014/main" id="{B451B16A-D693-46D3-BEB4-30F67A90CB5D}"/>
                </a:ext>
              </a:extLst>
            </p:cNvPr>
            <p:cNvSpPr/>
            <p:nvPr/>
          </p:nvSpPr>
          <p:spPr>
            <a:xfrm>
              <a:off x="5588873" y="2851550"/>
              <a:ext cx="445269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2020">
              <a:extLst>
                <a:ext uri="{FF2B5EF4-FFF2-40B4-BE49-F238E27FC236}">
                  <a16:creationId xmlns:a16="http://schemas.microsoft.com/office/drawing/2014/main" id="{B2EDB85B-C5D3-443F-86C7-0D0291DE552D}"/>
                </a:ext>
              </a:extLst>
            </p:cNvPr>
            <p:cNvSpPr/>
            <p:nvPr/>
          </p:nvSpPr>
          <p:spPr>
            <a:xfrm>
              <a:off x="5320612" y="3211660"/>
              <a:ext cx="266061" cy="194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" name="Shape 2021">
              <a:extLst>
                <a:ext uri="{FF2B5EF4-FFF2-40B4-BE49-F238E27FC236}">
                  <a16:creationId xmlns:a16="http://schemas.microsoft.com/office/drawing/2014/main" id="{A0FC4C9E-5AAE-47B4-9780-C5310CB9062D}"/>
                </a:ext>
              </a:extLst>
            </p:cNvPr>
            <p:cNvSpPr/>
            <p:nvPr/>
          </p:nvSpPr>
          <p:spPr>
            <a:xfrm>
              <a:off x="5338203" y="3253211"/>
              <a:ext cx="517832" cy="466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2022">
              <a:extLst>
                <a:ext uri="{FF2B5EF4-FFF2-40B4-BE49-F238E27FC236}">
                  <a16:creationId xmlns:a16="http://schemas.microsoft.com/office/drawing/2014/main" id="{B6BC517B-E647-4398-A53B-47741696C215}"/>
                </a:ext>
              </a:extLst>
            </p:cNvPr>
            <p:cNvSpPr/>
            <p:nvPr/>
          </p:nvSpPr>
          <p:spPr>
            <a:xfrm>
              <a:off x="7316078" y="4213153"/>
              <a:ext cx="216587" cy="121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2023">
              <a:extLst>
                <a:ext uri="{FF2B5EF4-FFF2-40B4-BE49-F238E27FC236}">
                  <a16:creationId xmlns:a16="http://schemas.microsoft.com/office/drawing/2014/main" id="{034DB050-607B-4597-A0A1-DBD0A6D5C564}"/>
                </a:ext>
              </a:extLst>
            </p:cNvPr>
            <p:cNvSpPr/>
            <p:nvPr/>
          </p:nvSpPr>
          <p:spPr>
            <a:xfrm>
              <a:off x="5794467" y="3262800"/>
              <a:ext cx="424380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2024">
              <a:extLst>
                <a:ext uri="{FF2B5EF4-FFF2-40B4-BE49-F238E27FC236}">
                  <a16:creationId xmlns:a16="http://schemas.microsoft.com/office/drawing/2014/main" id="{2A567012-F3C6-4778-A7EE-73BBFEB02958}"/>
                </a:ext>
              </a:extLst>
            </p:cNvPr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2025">
              <a:extLst>
                <a:ext uri="{FF2B5EF4-FFF2-40B4-BE49-F238E27FC236}">
                  <a16:creationId xmlns:a16="http://schemas.microsoft.com/office/drawing/2014/main" id="{69141580-1A78-4040-9185-5393A17167F0}"/>
                </a:ext>
              </a:extLst>
            </p:cNvPr>
            <p:cNvSpPr/>
            <p:nvPr/>
          </p:nvSpPr>
          <p:spPr>
            <a:xfrm>
              <a:off x="5753789" y="1798916"/>
              <a:ext cx="494744" cy="296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2026">
              <a:extLst>
                <a:ext uri="{FF2B5EF4-FFF2-40B4-BE49-F238E27FC236}">
                  <a16:creationId xmlns:a16="http://schemas.microsoft.com/office/drawing/2014/main" id="{7017E169-4ACC-4443-8F93-F3F775D213AE}"/>
                </a:ext>
              </a:extLst>
            </p:cNvPr>
            <p:cNvSpPr/>
            <p:nvPr/>
          </p:nvSpPr>
          <p:spPr>
            <a:xfrm>
              <a:off x="5535001" y="3399175"/>
              <a:ext cx="359513" cy="30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9" name="Shape 2027">
              <a:extLst>
                <a:ext uri="{FF2B5EF4-FFF2-40B4-BE49-F238E27FC236}">
                  <a16:creationId xmlns:a16="http://schemas.microsoft.com/office/drawing/2014/main" id="{3910F47B-0CB4-4692-AAEB-C0D3B9D9C8A5}"/>
                </a:ext>
              </a:extLst>
            </p:cNvPr>
            <p:cNvSpPr/>
            <p:nvPr/>
          </p:nvSpPr>
          <p:spPr>
            <a:xfrm>
              <a:off x="4877542" y="1947009"/>
              <a:ext cx="322132" cy="36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2028">
              <a:extLst>
                <a:ext uri="{FF2B5EF4-FFF2-40B4-BE49-F238E27FC236}">
                  <a16:creationId xmlns:a16="http://schemas.microsoft.com/office/drawing/2014/main" id="{0E7EC2CC-2128-4244-83DA-2704F950E93D}"/>
                </a:ext>
              </a:extLst>
            </p:cNvPr>
            <p:cNvSpPr/>
            <p:nvPr/>
          </p:nvSpPr>
          <p:spPr>
            <a:xfrm>
              <a:off x="4518028" y="2422185"/>
              <a:ext cx="310038" cy="35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2029">
              <a:extLst>
                <a:ext uri="{FF2B5EF4-FFF2-40B4-BE49-F238E27FC236}">
                  <a16:creationId xmlns:a16="http://schemas.microsoft.com/office/drawing/2014/main" id="{6CCE9E93-A52C-4448-8E0D-3D311F394A74}"/>
                </a:ext>
              </a:extLst>
            </p:cNvPr>
            <p:cNvSpPr/>
            <p:nvPr/>
          </p:nvSpPr>
          <p:spPr>
            <a:xfrm>
              <a:off x="8054896" y="3267063"/>
              <a:ext cx="384801" cy="263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2030">
              <a:extLst>
                <a:ext uri="{FF2B5EF4-FFF2-40B4-BE49-F238E27FC236}">
                  <a16:creationId xmlns:a16="http://schemas.microsoft.com/office/drawing/2014/main" id="{8F4EA2AF-9ACC-4A23-9FF4-D19DCAE460E8}"/>
                </a:ext>
              </a:extLst>
            </p:cNvPr>
            <p:cNvSpPr/>
            <p:nvPr/>
          </p:nvSpPr>
          <p:spPr>
            <a:xfrm>
              <a:off x="5550394" y="2957025"/>
              <a:ext cx="547516" cy="376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3" name="Shape 2031">
              <a:extLst>
                <a:ext uri="{FF2B5EF4-FFF2-40B4-BE49-F238E27FC236}">
                  <a16:creationId xmlns:a16="http://schemas.microsoft.com/office/drawing/2014/main" id="{7AEDC696-47CF-4112-ABF5-B41032FF6656}"/>
                </a:ext>
              </a:extLst>
            </p:cNvPr>
            <p:cNvSpPr/>
            <p:nvPr/>
          </p:nvSpPr>
          <p:spPr>
            <a:xfrm>
              <a:off x="5991266" y="1973644"/>
              <a:ext cx="656360" cy="596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2032">
              <a:extLst>
                <a:ext uri="{FF2B5EF4-FFF2-40B4-BE49-F238E27FC236}">
                  <a16:creationId xmlns:a16="http://schemas.microsoft.com/office/drawing/2014/main" id="{C6EA009D-50EF-4FAD-9035-C363B2427CF1}"/>
                </a:ext>
              </a:extLst>
            </p:cNvPr>
            <p:cNvSpPr/>
            <p:nvPr/>
          </p:nvSpPr>
          <p:spPr>
            <a:xfrm>
              <a:off x="6376066" y="2862203"/>
              <a:ext cx="354016" cy="336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2033">
              <a:extLst>
                <a:ext uri="{FF2B5EF4-FFF2-40B4-BE49-F238E27FC236}">
                  <a16:creationId xmlns:a16="http://schemas.microsoft.com/office/drawing/2014/main" id="{B0ADEBBE-29C3-410B-9568-C2E4FB7A2775}"/>
                </a:ext>
              </a:extLst>
            </p:cNvPr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6" name="Shape 2034">
              <a:extLst>
                <a:ext uri="{FF2B5EF4-FFF2-40B4-BE49-F238E27FC236}">
                  <a16:creationId xmlns:a16="http://schemas.microsoft.com/office/drawing/2014/main" id="{E3BAAB8C-9754-4F61-8C1A-B7238252A48A}"/>
                </a:ext>
              </a:extLst>
            </p:cNvPr>
            <p:cNvSpPr/>
            <p:nvPr/>
          </p:nvSpPr>
          <p:spPr>
            <a:xfrm>
              <a:off x="5187582" y="2730091"/>
              <a:ext cx="547516" cy="294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2035">
              <a:extLst>
                <a:ext uri="{FF2B5EF4-FFF2-40B4-BE49-F238E27FC236}">
                  <a16:creationId xmlns:a16="http://schemas.microsoft.com/office/drawing/2014/main" id="{8D376152-CB74-4F9E-87AF-08FFEEEDB79C}"/>
                </a:ext>
              </a:extLst>
            </p:cNvPr>
            <p:cNvSpPr/>
            <p:nvPr/>
          </p:nvSpPr>
          <p:spPr>
            <a:xfrm>
              <a:off x="7687685" y="3123231"/>
              <a:ext cx="662956" cy="2365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2036">
              <a:extLst>
                <a:ext uri="{FF2B5EF4-FFF2-40B4-BE49-F238E27FC236}">
                  <a16:creationId xmlns:a16="http://schemas.microsoft.com/office/drawing/2014/main" id="{BDE91AEB-90B5-4FD5-8C2B-099B4381FE93}"/>
                </a:ext>
              </a:extLst>
            </p:cNvPr>
            <p:cNvSpPr/>
            <p:nvPr/>
          </p:nvSpPr>
          <p:spPr>
            <a:xfrm>
              <a:off x="5769180" y="1991757"/>
              <a:ext cx="413385" cy="308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2037">
              <a:extLst>
                <a:ext uri="{FF2B5EF4-FFF2-40B4-BE49-F238E27FC236}">
                  <a16:creationId xmlns:a16="http://schemas.microsoft.com/office/drawing/2014/main" id="{502FB05A-50CF-41F8-A0A8-2175E64A0FC8}"/>
                </a:ext>
              </a:extLst>
            </p:cNvPr>
            <p:cNvSpPr/>
            <p:nvPr/>
          </p:nvSpPr>
          <p:spPr>
            <a:xfrm>
              <a:off x="5766982" y="1595421"/>
              <a:ext cx="401291" cy="265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2038">
              <a:extLst>
                <a:ext uri="{FF2B5EF4-FFF2-40B4-BE49-F238E27FC236}">
                  <a16:creationId xmlns:a16="http://schemas.microsoft.com/office/drawing/2014/main" id="{BDDD5AE2-710F-4F81-AA35-F49032E2159E}"/>
                </a:ext>
              </a:extLst>
            </p:cNvPr>
            <p:cNvSpPr/>
            <p:nvPr/>
          </p:nvSpPr>
          <p:spPr>
            <a:xfrm>
              <a:off x="6144085" y="3377866"/>
              <a:ext cx="556312" cy="4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2039">
              <a:extLst>
                <a:ext uri="{FF2B5EF4-FFF2-40B4-BE49-F238E27FC236}">
                  <a16:creationId xmlns:a16="http://schemas.microsoft.com/office/drawing/2014/main" id="{96DF7180-EB36-4C23-9C86-C7349F2BBB71}"/>
                </a:ext>
              </a:extLst>
            </p:cNvPr>
            <p:cNvSpPr/>
            <p:nvPr/>
          </p:nvSpPr>
          <p:spPr>
            <a:xfrm>
              <a:off x="8212114" y="3121100"/>
              <a:ext cx="622277" cy="493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2040">
              <a:extLst>
                <a:ext uri="{FF2B5EF4-FFF2-40B4-BE49-F238E27FC236}">
                  <a16:creationId xmlns:a16="http://schemas.microsoft.com/office/drawing/2014/main" id="{2C2B2B9F-5A77-4D34-B13A-207455162F7D}"/>
                </a:ext>
              </a:extLst>
            </p:cNvPr>
            <p:cNvSpPr/>
            <p:nvPr/>
          </p:nvSpPr>
          <p:spPr>
            <a:xfrm>
              <a:off x="4983087" y="2966615"/>
              <a:ext cx="635471" cy="313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2041">
              <a:extLst>
                <a:ext uri="{FF2B5EF4-FFF2-40B4-BE49-F238E27FC236}">
                  <a16:creationId xmlns:a16="http://schemas.microsoft.com/office/drawing/2014/main" id="{E4825BCD-9C58-475E-8572-CC56AF0530BF}"/>
                </a:ext>
              </a:extLst>
            </p:cNvPr>
            <p:cNvSpPr/>
            <p:nvPr/>
          </p:nvSpPr>
          <p:spPr>
            <a:xfrm>
              <a:off x="3808896" y="2714110"/>
              <a:ext cx="1185185" cy="11900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2042">
              <a:extLst>
                <a:ext uri="{FF2B5EF4-FFF2-40B4-BE49-F238E27FC236}">
                  <a16:creationId xmlns:a16="http://schemas.microsoft.com/office/drawing/2014/main" id="{D90189CE-1450-4974-9769-B6392C8C4B9B}"/>
                </a:ext>
              </a:extLst>
            </p:cNvPr>
            <p:cNvSpPr/>
            <p:nvPr/>
          </p:nvSpPr>
          <p:spPr>
            <a:xfrm>
              <a:off x="2979925" y="1055254"/>
              <a:ext cx="543118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2043">
              <a:extLst>
                <a:ext uri="{FF2B5EF4-FFF2-40B4-BE49-F238E27FC236}">
                  <a16:creationId xmlns:a16="http://schemas.microsoft.com/office/drawing/2014/main" id="{8696F880-456E-4E01-B0AD-AB2F184E22C5}"/>
                </a:ext>
              </a:extLst>
            </p:cNvPr>
            <p:cNvSpPr/>
            <p:nvPr/>
          </p:nvSpPr>
          <p:spPr>
            <a:xfrm>
              <a:off x="5322812" y="2251718"/>
              <a:ext cx="802583" cy="65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6" name="Shape 2044">
              <a:extLst>
                <a:ext uri="{FF2B5EF4-FFF2-40B4-BE49-F238E27FC236}">
                  <a16:creationId xmlns:a16="http://schemas.microsoft.com/office/drawing/2014/main" id="{0C3DE602-0EB8-4D32-B4BA-FBE129107FED}"/>
                </a:ext>
              </a:extLst>
            </p:cNvPr>
            <p:cNvSpPr/>
            <p:nvPr/>
          </p:nvSpPr>
          <p:spPr>
            <a:xfrm>
              <a:off x="3482366" y="2092972"/>
              <a:ext cx="378203" cy="415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2045">
              <a:extLst>
                <a:ext uri="{FF2B5EF4-FFF2-40B4-BE49-F238E27FC236}">
                  <a16:creationId xmlns:a16="http://schemas.microsoft.com/office/drawing/2014/main" id="{A2442ABF-5730-4208-BE93-EF4B345D8089}"/>
                </a:ext>
              </a:extLst>
            </p:cNvPr>
            <p:cNvSpPr/>
            <p:nvPr/>
          </p:nvSpPr>
          <p:spPr>
            <a:xfrm>
              <a:off x="3117355" y="3610126"/>
              <a:ext cx="405690" cy="613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2046">
              <a:extLst>
                <a:ext uri="{FF2B5EF4-FFF2-40B4-BE49-F238E27FC236}">
                  <a16:creationId xmlns:a16="http://schemas.microsoft.com/office/drawing/2014/main" id="{49185E5C-0249-497F-93FF-CFC3A8FD0D14}"/>
                </a:ext>
              </a:extLst>
            </p:cNvPr>
            <p:cNvSpPr/>
            <p:nvPr/>
          </p:nvSpPr>
          <p:spPr>
            <a:xfrm>
              <a:off x="4704932" y="2283682"/>
              <a:ext cx="711330" cy="913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2047">
              <a:extLst>
                <a:ext uri="{FF2B5EF4-FFF2-40B4-BE49-F238E27FC236}">
                  <a16:creationId xmlns:a16="http://schemas.microsoft.com/office/drawing/2014/main" id="{80D25809-739D-47AB-9DBA-8C9BD89B5880}"/>
                </a:ext>
              </a:extLst>
            </p:cNvPr>
            <p:cNvSpPr/>
            <p:nvPr/>
          </p:nvSpPr>
          <p:spPr>
            <a:xfrm>
              <a:off x="4736816" y="3211660"/>
              <a:ext cx="1121418" cy="1240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0" name="Shape 2048">
              <a:extLst>
                <a:ext uri="{FF2B5EF4-FFF2-40B4-BE49-F238E27FC236}">
                  <a16:creationId xmlns:a16="http://schemas.microsoft.com/office/drawing/2014/main" id="{E9046B7C-F973-4CDF-8A6A-62F3629A8333}"/>
                </a:ext>
              </a:extLst>
            </p:cNvPr>
            <p:cNvSpPr/>
            <p:nvPr/>
          </p:nvSpPr>
          <p:spPr>
            <a:xfrm>
              <a:off x="5904410" y="2909082"/>
              <a:ext cx="841064" cy="588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1" name="Shape 2049">
              <a:extLst>
                <a:ext uri="{FF2B5EF4-FFF2-40B4-BE49-F238E27FC236}">
                  <a16:creationId xmlns:a16="http://schemas.microsoft.com/office/drawing/2014/main" id="{AFB3F3EA-F263-4FC8-87B9-BC8EDD6C2183}"/>
                </a:ext>
              </a:extLst>
            </p:cNvPr>
            <p:cNvSpPr/>
            <p:nvPr/>
          </p:nvSpPr>
          <p:spPr>
            <a:xfrm>
              <a:off x="6015453" y="2278355"/>
              <a:ext cx="1400673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2" name="Shape 2050">
              <a:extLst>
                <a:ext uri="{FF2B5EF4-FFF2-40B4-BE49-F238E27FC236}">
                  <a16:creationId xmlns:a16="http://schemas.microsoft.com/office/drawing/2014/main" id="{68E1DAD2-1B51-482D-8FEA-5339FB5347EE}"/>
                </a:ext>
              </a:extLst>
            </p:cNvPr>
            <p:cNvSpPr/>
            <p:nvPr/>
          </p:nvSpPr>
          <p:spPr>
            <a:xfrm>
              <a:off x="5078737" y="538527"/>
              <a:ext cx="643166" cy="16940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3" name="Shape 2051">
              <a:extLst>
                <a:ext uri="{FF2B5EF4-FFF2-40B4-BE49-F238E27FC236}">
                  <a16:creationId xmlns:a16="http://schemas.microsoft.com/office/drawing/2014/main" id="{0EB9BD7B-C2E6-4094-A990-88173C0D88D4}"/>
                </a:ext>
              </a:extLst>
            </p:cNvPr>
            <p:cNvSpPr/>
            <p:nvPr/>
          </p:nvSpPr>
          <p:spPr>
            <a:xfrm>
              <a:off x="4686242" y="235947"/>
              <a:ext cx="1226963" cy="16801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4" name="Shape 2052">
              <a:extLst>
                <a:ext uri="{FF2B5EF4-FFF2-40B4-BE49-F238E27FC236}">
                  <a16:creationId xmlns:a16="http://schemas.microsoft.com/office/drawing/2014/main" id="{429C50ED-A4B0-4208-9EAF-44E0980E74F0}"/>
                </a:ext>
              </a:extLst>
            </p:cNvPr>
            <p:cNvSpPr/>
            <p:nvPr/>
          </p:nvSpPr>
          <p:spPr>
            <a:xfrm>
              <a:off x="5828550" y="-33602"/>
              <a:ext cx="3373052" cy="3300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322" y="88091"/>
                  </a:moveTo>
                  <a:cubicBezTo>
                    <a:pt x="36673" y="88251"/>
                    <a:pt x="36673" y="88251"/>
                    <a:pt x="36673" y="88251"/>
                  </a:cubicBezTo>
                  <a:cubicBezTo>
                    <a:pt x="36673" y="88251"/>
                    <a:pt x="36267" y="88653"/>
                    <a:pt x="36267" y="88492"/>
                  </a:cubicBezTo>
                  <a:cubicBezTo>
                    <a:pt x="36186" y="88332"/>
                    <a:pt x="36348" y="88010"/>
                    <a:pt x="36348" y="87849"/>
                  </a:cubicBezTo>
                  <a:cubicBezTo>
                    <a:pt x="36267" y="87769"/>
                    <a:pt x="35862" y="88010"/>
                    <a:pt x="35943" y="87689"/>
                  </a:cubicBezTo>
                  <a:cubicBezTo>
                    <a:pt x="36024" y="87528"/>
                    <a:pt x="35943" y="87287"/>
                    <a:pt x="35862" y="87206"/>
                  </a:cubicBezTo>
                  <a:cubicBezTo>
                    <a:pt x="35699" y="87046"/>
                    <a:pt x="35212" y="87046"/>
                    <a:pt x="35375" y="86724"/>
                  </a:cubicBezTo>
                  <a:cubicBezTo>
                    <a:pt x="35537" y="86483"/>
                    <a:pt x="35943" y="86322"/>
                    <a:pt x="35943" y="86322"/>
                  </a:cubicBezTo>
                  <a:cubicBezTo>
                    <a:pt x="35943" y="86162"/>
                    <a:pt x="35943" y="86162"/>
                    <a:pt x="35943" y="86162"/>
                  </a:cubicBezTo>
                  <a:cubicBezTo>
                    <a:pt x="35618" y="85840"/>
                    <a:pt x="35618" y="85840"/>
                    <a:pt x="35618" y="85840"/>
                  </a:cubicBezTo>
                  <a:cubicBezTo>
                    <a:pt x="34726" y="85438"/>
                    <a:pt x="34726" y="85438"/>
                    <a:pt x="34726" y="85438"/>
                  </a:cubicBezTo>
                  <a:cubicBezTo>
                    <a:pt x="34726" y="85438"/>
                    <a:pt x="34645" y="84956"/>
                    <a:pt x="34482" y="84956"/>
                  </a:cubicBezTo>
                  <a:cubicBezTo>
                    <a:pt x="34401" y="84876"/>
                    <a:pt x="34158" y="84634"/>
                    <a:pt x="34158" y="84634"/>
                  </a:cubicBezTo>
                  <a:cubicBezTo>
                    <a:pt x="34158" y="84634"/>
                    <a:pt x="33914" y="84313"/>
                    <a:pt x="33590" y="84233"/>
                  </a:cubicBezTo>
                  <a:cubicBezTo>
                    <a:pt x="33265" y="84072"/>
                    <a:pt x="33022" y="84795"/>
                    <a:pt x="33022" y="84795"/>
                  </a:cubicBezTo>
                  <a:cubicBezTo>
                    <a:pt x="32697" y="84474"/>
                    <a:pt x="32697" y="84474"/>
                    <a:pt x="32697" y="84474"/>
                  </a:cubicBezTo>
                  <a:cubicBezTo>
                    <a:pt x="32048" y="84715"/>
                    <a:pt x="32048" y="84715"/>
                    <a:pt x="32048" y="84715"/>
                  </a:cubicBezTo>
                  <a:cubicBezTo>
                    <a:pt x="31561" y="85438"/>
                    <a:pt x="31561" y="85438"/>
                    <a:pt x="31561" y="85438"/>
                  </a:cubicBezTo>
                  <a:cubicBezTo>
                    <a:pt x="31237" y="85519"/>
                    <a:pt x="31237" y="85519"/>
                    <a:pt x="31237" y="85519"/>
                  </a:cubicBezTo>
                  <a:cubicBezTo>
                    <a:pt x="30750" y="85599"/>
                    <a:pt x="30750" y="85599"/>
                    <a:pt x="30750" y="85599"/>
                  </a:cubicBezTo>
                  <a:cubicBezTo>
                    <a:pt x="30020" y="85760"/>
                    <a:pt x="30020" y="85760"/>
                    <a:pt x="30020" y="85760"/>
                  </a:cubicBezTo>
                  <a:cubicBezTo>
                    <a:pt x="29858" y="86242"/>
                    <a:pt x="29858" y="86242"/>
                    <a:pt x="29858" y="86242"/>
                  </a:cubicBezTo>
                  <a:cubicBezTo>
                    <a:pt x="29939" y="86724"/>
                    <a:pt x="29939" y="86724"/>
                    <a:pt x="29939" y="86724"/>
                  </a:cubicBezTo>
                  <a:cubicBezTo>
                    <a:pt x="29533" y="87046"/>
                    <a:pt x="29533" y="87046"/>
                    <a:pt x="29533" y="87046"/>
                  </a:cubicBezTo>
                  <a:cubicBezTo>
                    <a:pt x="28559" y="86965"/>
                    <a:pt x="28559" y="86965"/>
                    <a:pt x="28559" y="86965"/>
                  </a:cubicBezTo>
                  <a:cubicBezTo>
                    <a:pt x="28722" y="86965"/>
                    <a:pt x="28722" y="86965"/>
                    <a:pt x="28722" y="86965"/>
                  </a:cubicBezTo>
                  <a:cubicBezTo>
                    <a:pt x="28154" y="86644"/>
                    <a:pt x="28154" y="86644"/>
                    <a:pt x="28154" y="86644"/>
                  </a:cubicBezTo>
                  <a:cubicBezTo>
                    <a:pt x="28154" y="86403"/>
                    <a:pt x="28154" y="86403"/>
                    <a:pt x="28154" y="86403"/>
                  </a:cubicBezTo>
                  <a:cubicBezTo>
                    <a:pt x="27829" y="86403"/>
                    <a:pt x="27829" y="86403"/>
                    <a:pt x="27829" y="86403"/>
                  </a:cubicBezTo>
                  <a:cubicBezTo>
                    <a:pt x="27586" y="86322"/>
                    <a:pt x="27586" y="86322"/>
                    <a:pt x="27586" y="86322"/>
                  </a:cubicBezTo>
                  <a:cubicBezTo>
                    <a:pt x="27748" y="86162"/>
                    <a:pt x="27748" y="86162"/>
                    <a:pt x="27748" y="86162"/>
                  </a:cubicBezTo>
                  <a:cubicBezTo>
                    <a:pt x="27586" y="85920"/>
                    <a:pt x="27586" y="85920"/>
                    <a:pt x="27586" y="85920"/>
                  </a:cubicBezTo>
                  <a:cubicBezTo>
                    <a:pt x="27342" y="85438"/>
                    <a:pt x="27342" y="85438"/>
                    <a:pt x="27342" y="85438"/>
                  </a:cubicBezTo>
                  <a:cubicBezTo>
                    <a:pt x="27505" y="85277"/>
                    <a:pt x="27505" y="85277"/>
                    <a:pt x="27505" y="85277"/>
                  </a:cubicBezTo>
                  <a:cubicBezTo>
                    <a:pt x="27180" y="85117"/>
                    <a:pt x="27180" y="85117"/>
                    <a:pt x="27180" y="85117"/>
                  </a:cubicBezTo>
                  <a:cubicBezTo>
                    <a:pt x="27018" y="84956"/>
                    <a:pt x="27018" y="84956"/>
                    <a:pt x="27018" y="84956"/>
                  </a:cubicBezTo>
                  <a:cubicBezTo>
                    <a:pt x="27180" y="84634"/>
                    <a:pt x="27180" y="84634"/>
                    <a:pt x="27180" y="84634"/>
                  </a:cubicBezTo>
                  <a:cubicBezTo>
                    <a:pt x="27018" y="84393"/>
                    <a:pt x="27018" y="84393"/>
                    <a:pt x="27018" y="84393"/>
                  </a:cubicBezTo>
                  <a:cubicBezTo>
                    <a:pt x="26774" y="84072"/>
                    <a:pt x="26774" y="84072"/>
                    <a:pt x="26774" y="84072"/>
                  </a:cubicBezTo>
                  <a:cubicBezTo>
                    <a:pt x="26369" y="83991"/>
                    <a:pt x="26369" y="83991"/>
                    <a:pt x="26369" y="83991"/>
                  </a:cubicBezTo>
                  <a:cubicBezTo>
                    <a:pt x="26044" y="83750"/>
                    <a:pt x="26044" y="83750"/>
                    <a:pt x="26044" y="83750"/>
                  </a:cubicBezTo>
                  <a:cubicBezTo>
                    <a:pt x="26044" y="83509"/>
                    <a:pt x="26044" y="83509"/>
                    <a:pt x="26044" y="83509"/>
                  </a:cubicBezTo>
                  <a:cubicBezTo>
                    <a:pt x="26206" y="82947"/>
                    <a:pt x="26206" y="82947"/>
                    <a:pt x="26206" y="82947"/>
                  </a:cubicBezTo>
                  <a:cubicBezTo>
                    <a:pt x="26206" y="82947"/>
                    <a:pt x="26206" y="82866"/>
                    <a:pt x="26531" y="82705"/>
                  </a:cubicBezTo>
                  <a:cubicBezTo>
                    <a:pt x="26855" y="82625"/>
                    <a:pt x="26937" y="82705"/>
                    <a:pt x="26937" y="82705"/>
                  </a:cubicBezTo>
                  <a:cubicBezTo>
                    <a:pt x="27423" y="82866"/>
                    <a:pt x="27423" y="82866"/>
                    <a:pt x="27423" y="82866"/>
                  </a:cubicBezTo>
                  <a:cubicBezTo>
                    <a:pt x="27991" y="82705"/>
                    <a:pt x="27991" y="82705"/>
                    <a:pt x="27991" y="82705"/>
                  </a:cubicBezTo>
                  <a:cubicBezTo>
                    <a:pt x="27991" y="82705"/>
                    <a:pt x="28559" y="82223"/>
                    <a:pt x="28640" y="82143"/>
                  </a:cubicBezTo>
                  <a:cubicBezTo>
                    <a:pt x="28803" y="82062"/>
                    <a:pt x="28640" y="81661"/>
                    <a:pt x="28640" y="81661"/>
                  </a:cubicBezTo>
                  <a:cubicBezTo>
                    <a:pt x="28965" y="81580"/>
                    <a:pt x="28965" y="81580"/>
                    <a:pt x="28965" y="81580"/>
                  </a:cubicBezTo>
                  <a:cubicBezTo>
                    <a:pt x="29127" y="81339"/>
                    <a:pt x="29127" y="81339"/>
                    <a:pt x="29127" y="81339"/>
                  </a:cubicBezTo>
                  <a:cubicBezTo>
                    <a:pt x="29127" y="80857"/>
                    <a:pt x="29127" y="80857"/>
                    <a:pt x="29127" y="80857"/>
                  </a:cubicBezTo>
                  <a:cubicBezTo>
                    <a:pt x="28722" y="80696"/>
                    <a:pt x="28722" y="80696"/>
                    <a:pt x="28722" y="80696"/>
                  </a:cubicBezTo>
                  <a:cubicBezTo>
                    <a:pt x="28397" y="80616"/>
                    <a:pt x="28397" y="80616"/>
                    <a:pt x="28397" y="80616"/>
                  </a:cubicBezTo>
                  <a:cubicBezTo>
                    <a:pt x="28073" y="80375"/>
                    <a:pt x="28073" y="80375"/>
                    <a:pt x="28073" y="80375"/>
                  </a:cubicBezTo>
                  <a:cubicBezTo>
                    <a:pt x="28235" y="79973"/>
                    <a:pt x="28235" y="79973"/>
                    <a:pt x="28235" y="79973"/>
                  </a:cubicBezTo>
                  <a:cubicBezTo>
                    <a:pt x="27829" y="79973"/>
                    <a:pt x="27829" y="79973"/>
                    <a:pt x="27829" y="79973"/>
                  </a:cubicBezTo>
                  <a:cubicBezTo>
                    <a:pt x="27423" y="79892"/>
                    <a:pt x="27423" y="79892"/>
                    <a:pt x="27423" y="79892"/>
                  </a:cubicBezTo>
                  <a:cubicBezTo>
                    <a:pt x="27099" y="79812"/>
                    <a:pt x="27099" y="79812"/>
                    <a:pt x="27099" y="79812"/>
                  </a:cubicBezTo>
                  <a:cubicBezTo>
                    <a:pt x="26855" y="79892"/>
                    <a:pt x="26855" y="79892"/>
                    <a:pt x="26855" y="79892"/>
                  </a:cubicBezTo>
                  <a:cubicBezTo>
                    <a:pt x="26612" y="80133"/>
                    <a:pt x="26612" y="80133"/>
                    <a:pt x="26612" y="80133"/>
                  </a:cubicBezTo>
                  <a:cubicBezTo>
                    <a:pt x="26206" y="80133"/>
                    <a:pt x="26206" y="80133"/>
                    <a:pt x="26206" y="80133"/>
                  </a:cubicBezTo>
                  <a:cubicBezTo>
                    <a:pt x="26125" y="79410"/>
                    <a:pt x="26125" y="79410"/>
                    <a:pt x="26125" y="79410"/>
                  </a:cubicBezTo>
                  <a:cubicBezTo>
                    <a:pt x="25963" y="79089"/>
                    <a:pt x="25963" y="79089"/>
                    <a:pt x="25963" y="79089"/>
                  </a:cubicBezTo>
                  <a:cubicBezTo>
                    <a:pt x="25557" y="78928"/>
                    <a:pt x="25557" y="78928"/>
                    <a:pt x="25557" y="78928"/>
                  </a:cubicBezTo>
                  <a:cubicBezTo>
                    <a:pt x="24665" y="78767"/>
                    <a:pt x="24665" y="78767"/>
                    <a:pt x="24665" y="78767"/>
                  </a:cubicBezTo>
                  <a:cubicBezTo>
                    <a:pt x="24259" y="78204"/>
                    <a:pt x="24259" y="78204"/>
                    <a:pt x="24259" y="78204"/>
                  </a:cubicBezTo>
                  <a:cubicBezTo>
                    <a:pt x="24178" y="77963"/>
                    <a:pt x="24178" y="77963"/>
                    <a:pt x="24178" y="77963"/>
                  </a:cubicBezTo>
                  <a:cubicBezTo>
                    <a:pt x="24178" y="77963"/>
                    <a:pt x="24097" y="77963"/>
                    <a:pt x="23853" y="77883"/>
                  </a:cubicBezTo>
                  <a:cubicBezTo>
                    <a:pt x="23610" y="77883"/>
                    <a:pt x="23772" y="77642"/>
                    <a:pt x="23772" y="77642"/>
                  </a:cubicBezTo>
                  <a:cubicBezTo>
                    <a:pt x="23772" y="77240"/>
                    <a:pt x="23772" y="77240"/>
                    <a:pt x="23772" y="77240"/>
                  </a:cubicBezTo>
                  <a:cubicBezTo>
                    <a:pt x="23448" y="77240"/>
                    <a:pt x="23448" y="77240"/>
                    <a:pt x="23448" y="77240"/>
                  </a:cubicBezTo>
                  <a:cubicBezTo>
                    <a:pt x="23123" y="76918"/>
                    <a:pt x="23123" y="76918"/>
                    <a:pt x="23123" y="76918"/>
                  </a:cubicBezTo>
                  <a:cubicBezTo>
                    <a:pt x="22555" y="76758"/>
                    <a:pt x="22555" y="76758"/>
                    <a:pt x="22555" y="76758"/>
                  </a:cubicBezTo>
                  <a:cubicBezTo>
                    <a:pt x="22799" y="76115"/>
                    <a:pt x="22799" y="76115"/>
                    <a:pt x="22799" y="76115"/>
                  </a:cubicBezTo>
                  <a:cubicBezTo>
                    <a:pt x="22799" y="75874"/>
                    <a:pt x="22799" y="75874"/>
                    <a:pt x="22799" y="75874"/>
                  </a:cubicBezTo>
                  <a:cubicBezTo>
                    <a:pt x="22880" y="75472"/>
                    <a:pt x="22880" y="75472"/>
                    <a:pt x="22880" y="75472"/>
                  </a:cubicBezTo>
                  <a:cubicBezTo>
                    <a:pt x="22636" y="75231"/>
                    <a:pt x="22636" y="75231"/>
                    <a:pt x="22636" y="75231"/>
                  </a:cubicBezTo>
                  <a:cubicBezTo>
                    <a:pt x="22150" y="74909"/>
                    <a:pt x="22150" y="74909"/>
                    <a:pt x="22150" y="74909"/>
                  </a:cubicBezTo>
                  <a:cubicBezTo>
                    <a:pt x="22150" y="74668"/>
                    <a:pt x="22150" y="74668"/>
                    <a:pt x="22150" y="74668"/>
                  </a:cubicBezTo>
                  <a:cubicBezTo>
                    <a:pt x="22150" y="74427"/>
                    <a:pt x="22150" y="74427"/>
                    <a:pt x="22150" y="74427"/>
                  </a:cubicBezTo>
                  <a:cubicBezTo>
                    <a:pt x="22150" y="73784"/>
                    <a:pt x="22150" y="73784"/>
                    <a:pt x="22150" y="73784"/>
                  </a:cubicBezTo>
                  <a:cubicBezTo>
                    <a:pt x="21987" y="73462"/>
                    <a:pt x="21987" y="73462"/>
                    <a:pt x="21987" y="73462"/>
                  </a:cubicBezTo>
                  <a:cubicBezTo>
                    <a:pt x="21663" y="73623"/>
                    <a:pt x="21663" y="73623"/>
                    <a:pt x="21663" y="73623"/>
                  </a:cubicBezTo>
                  <a:cubicBezTo>
                    <a:pt x="21582" y="73462"/>
                    <a:pt x="21582" y="73462"/>
                    <a:pt x="21582" y="73462"/>
                  </a:cubicBezTo>
                  <a:cubicBezTo>
                    <a:pt x="21338" y="73543"/>
                    <a:pt x="21338" y="73543"/>
                    <a:pt x="21338" y="73543"/>
                  </a:cubicBezTo>
                  <a:cubicBezTo>
                    <a:pt x="21095" y="73382"/>
                    <a:pt x="21095" y="73382"/>
                    <a:pt x="21095" y="73382"/>
                  </a:cubicBezTo>
                  <a:cubicBezTo>
                    <a:pt x="20851" y="73141"/>
                    <a:pt x="20851" y="73141"/>
                    <a:pt x="20851" y="73141"/>
                  </a:cubicBezTo>
                  <a:cubicBezTo>
                    <a:pt x="20121" y="72980"/>
                    <a:pt x="20121" y="72980"/>
                    <a:pt x="20121" y="72980"/>
                  </a:cubicBezTo>
                  <a:cubicBezTo>
                    <a:pt x="20121" y="72980"/>
                    <a:pt x="19878" y="73060"/>
                    <a:pt x="19553" y="73141"/>
                  </a:cubicBezTo>
                  <a:cubicBezTo>
                    <a:pt x="19310" y="73221"/>
                    <a:pt x="19391" y="73302"/>
                    <a:pt x="19229" y="73302"/>
                  </a:cubicBezTo>
                  <a:cubicBezTo>
                    <a:pt x="19066" y="73382"/>
                    <a:pt x="18985" y="73543"/>
                    <a:pt x="18985" y="73703"/>
                  </a:cubicBezTo>
                  <a:cubicBezTo>
                    <a:pt x="18904" y="73864"/>
                    <a:pt x="18580" y="73945"/>
                    <a:pt x="18498" y="73945"/>
                  </a:cubicBezTo>
                  <a:cubicBezTo>
                    <a:pt x="18336" y="74025"/>
                    <a:pt x="18174" y="73784"/>
                    <a:pt x="18174" y="73784"/>
                  </a:cubicBezTo>
                  <a:cubicBezTo>
                    <a:pt x="18174" y="73543"/>
                    <a:pt x="18174" y="73543"/>
                    <a:pt x="18174" y="73543"/>
                  </a:cubicBezTo>
                  <a:cubicBezTo>
                    <a:pt x="18093" y="73060"/>
                    <a:pt x="18093" y="73060"/>
                    <a:pt x="18093" y="73060"/>
                  </a:cubicBezTo>
                  <a:cubicBezTo>
                    <a:pt x="17444" y="73060"/>
                    <a:pt x="17444" y="73060"/>
                    <a:pt x="17444" y="73060"/>
                  </a:cubicBezTo>
                  <a:cubicBezTo>
                    <a:pt x="16876" y="73221"/>
                    <a:pt x="16876" y="73221"/>
                    <a:pt x="16876" y="73221"/>
                  </a:cubicBezTo>
                  <a:cubicBezTo>
                    <a:pt x="16795" y="73382"/>
                    <a:pt x="16795" y="73382"/>
                    <a:pt x="16795" y="73382"/>
                  </a:cubicBezTo>
                  <a:cubicBezTo>
                    <a:pt x="16389" y="73382"/>
                    <a:pt x="16389" y="73382"/>
                    <a:pt x="16389" y="73382"/>
                  </a:cubicBezTo>
                  <a:cubicBezTo>
                    <a:pt x="16227" y="73060"/>
                    <a:pt x="16227" y="73060"/>
                    <a:pt x="16227" y="73060"/>
                  </a:cubicBezTo>
                  <a:cubicBezTo>
                    <a:pt x="15983" y="72980"/>
                    <a:pt x="15983" y="72980"/>
                    <a:pt x="15983" y="72980"/>
                  </a:cubicBezTo>
                  <a:cubicBezTo>
                    <a:pt x="15578" y="73141"/>
                    <a:pt x="15578" y="73141"/>
                    <a:pt x="15578" y="73141"/>
                  </a:cubicBezTo>
                  <a:cubicBezTo>
                    <a:pt x="15578" y="73141"/>
                    <a:pt x="15496" y="73302"/>
                    <a:pt x="15415" y="73302"/>
                  </a:cubicBezTo>
                  <a:cubicBezTo>
                    <a:pt x="15334" y="73382"/>
                    <a:pt x="15253" y="73302"/>
                    <a:pt x="15172" y="73302"/>
                  </a:cubicBezTo>
                  <a:cubicBezTo>
                    <a:pt x="15091" y="73302"/>
                    <a:pt x="14929" y="73221"/>
                    <a:pt x="14847" y="73141"/>
                  </a:cubicBezTo>
                  <a:cubicBezTo>
                    <a:pt x="14847" y="73060"/>
                    <a:pt x="14847" y="72980"/>
                    <a:pt x="14847" y="72900"/>
                  </a:cubicBezTo>
                  <a:cubicBezTo>
                    <a:pt x="14847" y="72819"/>
                    <a:pt x="14847" y="72659"/>
                    <a:pt x="14847" y="72659"/>
                  </a:cubicBezTo>
                  <a:cubicBezTo>
                    <a:pt x="14929" y="72257"/>
                    <a:pt x="14929" y="72257"/>
                    <a:pt x="14929" y="72257"/>
                  </a:cubicBezTo>
                  <a:cubicBezTo>
                    <a:pt x="14929" y="72257"/>
                    <a:pt x="14604" y="72016"/>
                    <a:pt x="14523" y="71935"/>
                  </a:cubicBezTo>
                  <a:cubicBezTo>
                    <a:pt x="14523" y="71774"/>
                    <a:pt x="14442" y="71533"/>
                    <a:pt x="14442" y="71533"/>
                  </a:cubicBezTo>
                  <a:cubicBezTo>
                    <a:pt x="14442" y="71533"/>
                    <a:pt x="14279" y="71453"/>
                    <a:pt x="14198" y="71373"/>
                  </a:cubicBezTo>
                  <a:cubicBezTo>
                    <a:pt x="14117" y="71373"/>
                    <a:pt x="14036" y="71292"/>
                    <a:pt x="14036" y="71292"/>
                  </a:cubicBezTo>
                  <a:cubicBezTo>
                    <a:pt x="14117" y="71051"/>
                    <a:pt x="14117" y="71051"/>
                    <a:pt x="14117" y="71051"/>
                  </a:cubicBezTo>
                  <a:cubicBezTo>
                    <a:pt x="13793" y="70890"/>
                    <a:pt x="13793" y="70890"/>
                    <a:pt x="13793" y="70890"/>
                  </a:cubicBezTo>
                  <a:cubicBezTo>
                    <a:pt x="13387" y="70569"/>
                    <a:pt x="13387" y="70569"/>
                    <a:pt x="13387" y="70569"/>
                  </a:cubicBezTo>
                  <a:cubicBezTo>
                    <a:pt x="13549" y="70328"/>
                    <a:pt x="13549" y="70328"/>
                    <a:pt x="13549" y="70328"/>
                  </a:cubicBezTo>
                  <a:cubicBezTo>
                    <a:pt x="13225" y="70087"/>
                    <a:pt x="13225" y="70087"/>
                    <a:pt x="13225" y="70087"/>
                  </a:cubicBezTo>
                  <a:cubicBezTo>
                    <a:pt x="12900" y="70328"/>
                    <a:pt x="12900" y="70328"/>
                    <a:pt x="12900" y="70328"/>
                  </a:cubicBezTo>
                  <a:cubicBezTo>
                    <a:pt x="12900" y="70006"/>
                    <a:pt x="12900" y="70006"/>
                    <a:pt x="12900" y="70006"/>
                  </a:cubicBezTo>
                  <a:cubicBezTo>
                    <a:pt x="12738" y="69363"/>
                    <a:pt x="12738" y="69363"/>
                    <a:pt x="12738" y="69363"/>
                  </a:cubicBezTo>
                  <a:cubicBezTo>
                    <a:pt x="12900" y="69122"/>
                    <a:pt x="12900" y="69122"/>
                    <a:pt x="12900" y="69122"/>
                  </a:cubicBezTo>
                  <a:cubicBezTo>
                    <a:pt x="12819" y="68318"/>
                    <a:pt x="12819" y="68318"/>
                    <a:pt x="12819" y="68318"/>
                  </a:cubicBezTo>
                  <a:cubicBezTo>
                    <a:pt x="12819" y="68318"/>
                    <a:pt x="12657" y="68238"/>
                    <a:pt x="12576" y="68238"/>
                  </a:cubicBezTo>
                  <a:cubicBezTo>
                    <a:pt x="12494" y="68238"/>
                    <a:pt x="12251" y="68077"/>
                    <a:pt x="12251" y="68077"/>
                  </a:cubicBezTo>
                  <a:cubicBezTo>
                    <a:pt x="11926" y="67997"/>
                    <a:pt x="11926" y="67997"/>
                    <a:pt x="11926" y="67997"/>
                  </a:cubicBezTo>
                  <a:cubicBezTo>
                    <a:pt x="11926" y="67756"/>
                    <a:pt x="11926" y="67756"/>
                    <a:pt x="11926" y="67756"/>
                  </a:cubicBezTo>
                  <a:cubicBezTo>
                    <a:pt x="11683" y="67515"/>
                    <a:pt x="11683" y="67515"/>
                    <a:pt x="11683" y="67515"/>
                  </a:cubicBezTo>
                  <a:cubicBezTo>
                    <a:pt x="11440" y="67595"/>
                    <a:pt x="11440" y="67595"/>
                    <a:pt x="11440" y="67595"/>
                  </a:cubicBezTo>
                  <a:cubicBezTo>
                    <a:pt x="11440" y="67595"/>
                    <a:pt x="11359" y="67595"/>
                    <a:pt x="11359" y="67515"/>
                  </a:cubicBezTo>
                  <a:cubicBezTo>
                    <a:pt x="11359" y="67434"/>
                    <a:pt x="11196" y="67113"/>
                    <a:pt x="11196" y="67113"/>
                  </a:cubicBezTo>
                  <a:cubicBezTo>
                    <a:pt x="11440" y="66872"/>
                    <a:pt x="11440" y="66872"/>
                    <a:pt x="11440" y="66872"/>
                  </a:cubicBezTo>
                  <a:cubicBezTo>
                    <a:pt x="11440" y="66872"/>
                    <a:pt x="11440" y="66550"/>
                    <a:pt x="11440" y="66470"/>
                  </a:cubicBezTo>
                  <a:cubicBezTo>
                    <a:pt x="11440" y="66309"/>
                    <a:pt x="11845" y="66309"/>
                    <a:pt x="11845" y="66309"/>
                  </a:cubicBezTo>
                  <a:cubicBezTo>
                    <a:pt x="12008" y="66229"/>
                    <a:pt x="12008" y="66229"/>
                    <a:pt x="12008" y="66229"/>
                  </a:cubicBezTo>
                  <a:cubicBezTo>
                    <a:pt x="12089" y="65907"/>
                    <a:pt x="12089" y="65907"/>
                    <a:pt x="12089" y="65907"/>
                  </a:cubicBezTo>
                  <a:cubicBezTo>
                    <a:pt x="12089" y="65907"/>
                    <a:pt x="11845" y="65907"/>
                    <a:pt x="11683" y="65746"/>
                  </a:cubicBezTo>
                  <a:cubicBezTo>
                    <a:pt x="11602" y="65586"/>
                    <a:pt x="11683" y="65746"/>
                    <a:pt x="11683" y="65666"/>
                  </a:cubicBezTo>
                  <a:cubicBezTo>
                    <a:pt x="11683" y="65586"/>
                    <a:pt x="11602" y="65666"/>
                    <a:pt x="11602" y="65666"/>
                  </a:cubicBezTo>
                  <a:cubicBezTo>
                    <a:pt x="11602" y="65666"/>
                    <a:pt x="11521" y="65586"/>
                    <a:pt x="11521" y="65505"/>
                  </a:cubicBezTo>
                  <a:cubicBezTo>
                    <a:pt x="11521" y="65425"/>
                    <a:pt x="11521" y="65264"/>
                    <a:pt x="11440" y="65184"/>
                  </a:cubicBezTo>
                  <a:cubicBezTo>
                    <a:pt x="11359" y="65103"/>
                    <a:pt x="11196" y="65023"/>
                    <a:pt x="11196" y="65023"/>
                  </a:cubicBezTo>
                  <a:cubicBezTo>
                    <a:pt x="11115" y="64943"/>
                    <a:pt x="11115" y="65023"/>
                    <a:pt x="10953" y="64862"/>
                  </a:cubicBezTo>
                  <a:cubicBezTo>
                    <a:pt x="10872" y="64701"/>
                    <a:pt x="10872" y="64621"/>
                    <a:pt x="10872" y="64621"/>
                  </a:cubicBezTo>
                  <a:cubicBezTo>
                    <a:pt x="10628" y="64460"/>
                    <a:pt x="10791" y="64058"/>
                    <a:pt x="10628" y="63898"/>
                  </a:cubicBezTo>
                  <a:cubicBezTo>
                    <a:pt x="10304" y="63576"/>
                    <a:pt x="10304" y="63014"/>
                    <a:pt x="10141" y="62853"/>
                  </a:cubicBezTo>
                  <a:cubicBezTo>
                    <a:pt x="9898" y="62451"/>
                    <a:pt x="10060" y="62371"/>
                    <a:pt x="10141" y="62129"/>
                  </a:cubicBezTo>
                  <a:cubicBezTo>
                    <a:pt x="10223" y="61647"/>
                    <a:pt x="10466" y="61245"/>
                    <a:pt x="10547" y="60442"/>
                  </a:cubicBezTo>
                  <a:cubicBezTo>
                    <a:pt x="10547" y="59879"/>
                    <a:pt x="10547" y="59879"/>
                    <a:pt x="10547" y="59879"/>
                  </a:cubicBezTo>
                  <a:cubicBezTo>
                    <a:pt x="10953" y="59557"/>
                    <a:pt x="10953" y="59557"/>
                    <a:pt x="10953" y="59557"/>
                  </a:cubicBezTo>
                  <a:cubicBezTo>
                    <a:pt x="10953" y="59397"/>
                    <a:pt x="10953" y="59397"/>
                    <a:pt x="10953" y="59397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075"/>
                    <a:pt x="10547" y="59075"/>
                    <a:pt x="10547" y="59075"/>
                  </a:cubicBezTo>
                  <a:cubicBezTo>
                    <a:pt x="10304" y="58191"/>
                    <a:pt x="10304" y="58191"/>
                    <a:pt x="10304" y="58191"/>
                  </a:cubicBezTo>
                  <a:cubicBezTo>
                    <a:pt x="10385" y="57789"/>
                    <a:pt x="10385" y="57789"/>
                    <a:pt x="10385" y="57789"/>
                  </a:cubicBezTo>
                  <a:cubicBezTo>
                    <a:pt x="10628" y="58030"/>
                    <a:pt x="10628" y="58030"/>
                    <a:pt x="10628" y="58030"/>
                  </a:cubicBezTo>
                  <a:cubicBezTo>
                    <a:pt x="10872" y="58111"/>
                    <a:pt x="10872" y="58111"/>
                    <a:pt x="10872" y="58111"/>
                  </a:cubicBezTo>
                  <a:cubicBezTo>
                    <a:pt x="11115" y="57870"/>
                    <a:pt x="11115" y="57870"/>
                    <a:pt x="11115" y="57870"/>
                  </a:cubicBezTo>
                  <a:cubicBezTo>
                    <a:pt x="11034" y="57468"/>
                    <a:pt x="11034" y="57468"/>
                    <a:pt x="11034" y="57468"/>
                  </a:cubicBezTo>
                  <a:cubicBezTo>
                    <a:pt x="11034" y="57468"/>
                    <a:pt x="11115" y="57227"/>
                    <a:pt x="11196" y="57227"/>
                  </a:cubicBezTo>
                  <a:cubicBezTo>
                    <a:pt x="11277" y="57307"/>
                    <a:pt x="11764" y="57307"/>
                    <a:pt x="11764" y="57307"/>
                  </a:cubicBezTo>
                  <a:cubicBezTo>
                    <a:pt x="12008" y="57066"/>
                    <a:pt x="12008" y="57066"/>
                    <a:pt x="12008" y="57066"/>
                  </a:cubicBezTo>
                  <a:cubicBezTo>
                    <a:pt x="12008" y="56584"/>
                    <a:pt x="12008" y="56584"/>
                    <a:pt x="12008" y="56584"/>
                  </a:cubicBezTo>
                  <a:cubicBezTo>
                    <a:pt x="12251" y="56262"/>
                    <a:pt x="12251" y="56262"/>
                    <a:pt x="12251" y="56262"/>
                  </a:cubicBezTo>
                  <a:cubicBezTo>
                    <a:pt x="12738" y="56182"/>
                    <a:pt x="12738" y="56182"/>
                    <a:pt x="12738" y="56182"/>
                  </a:cubicBezTo>
                  <a:cubicBezTo>
                    <a:pt x="12738" y="56182"/>
                    <a:pt x="13630" y="56182"/>
                    <a:pt x="13711" y="56262"/>
                  </a:cubicBezTo>
                  <a:cubicBezTo>
                    <a:pt x="13793" y="56262"/>
                    <a:pt x="14198" y="56262"/>
                    <a:pt x="14279" y="56262"/>
                  </a:cubicBezTo>
                  <a:cubicBezTo>
                    <a:pt x="14361" y="56262"/>
                    <a:pt x="14847" y="56262"/>
                    <a:pt x="14847" y="56262"/>
                  </a:cubicBezTo>
                  <a:cubicBezTo>
                    <a:pt x="15010" y="55941"/>
                    <a:pt x="15010" y="55941"/>
                    <a:pt x="15010" y="55941"/>
                  </a:cubicBezTo>
                  <a:cubicBezTo>
                    <a:pt x="14361" y="55780"/>
                    <a:pt x="14361" y="55780"/>
                    <a:pt x="14361" y="55780"/>
                  </a:cubicBezTo>
                  <a:cubicBezTo>
                    <a:pt x="13874" y="55699"/>
                    <a:pt x="13874" y="55699"/>
                    <a:pt x="13874" y="55699"/>
                  </a:cubicBezTo>
                  <a:cubicBezTo>
                    <a:pt x="13630" y="55298"/>
                    <a:pt x="13630" y="55298"/>
                    <a:pt x="13630" y="55298"/>
                  </a:cubicBezTo>
                  <a:cubicBezTo>
                    <a:pt x="13144" y="55298"/>
                    <a:pt x="13144" y="55298"/>
                    <a:pt x="13144" y="55298"/>
                  </a:cubicBezTo>
                  <a:cubicBezTo>
                    <a:pt x="12494" y="55458"/>
                    <a:pt x="12494" y="55458"/>
                    <a:pt x="12494" y="55458"/>
                  </a:cubicBezTo>
                  <a:cubicBezTo>
                    <a:pt x="12089" y="55539"/>
                    <a:pt x="12089" y="55539"/>
                    <a:pt x="12089" y="55539"/>
                  </a:cubicBezTo>
                  <a:cubicBezTo>
                    <a:pt x="11521" y="55458"/>
                    <a:pt x="11521" y="55458"/>
                    <a:pt x="11521" y="55458"/>
                  </a:cubicBezTo>
                  <a:cubicBezTo>
                    <a:pt x="11359" y="55217"/>
                    <a:pt x="11359" y="55217"/>
                    <a:pt x="11359" y="55217"/>
                  </a:cubicBezTo>
                  <a:cubicBezTo>
                    <a:pt x="11359" y="55217"/>
                    <a:pt x="10953" y="55137"/>
                    <a:pt x="10872" y="55137"/>
                  </a:cubicBezTo>
                  <a:cubicBezTo>
                    <a:pt x="10791" y="55137"/>
                    <a:pt x="10709" y="55137"/>
                    <a:pt x="10628" y="55056"/>
                  </a:cubicBezTo>
                  <a:cubicBezTo>
                    <a:pt x="10466" y="55056"/>
                    <a:pt x="10223" y="54494"/>
                    <a:pt x="10223" y="54494"/>
                  </a:cubicBezTo>
                  <a:cubicBezTo>
                    <a:pt x="10223" y="54172"/>
                    <a:pt x="10223" y="54172"/>
                    <a:pt x="10223" y="54172"/>
                  </a:cubicBezTo>
                  <a:cubicBezTo>
                    <a:pt x="10466" y="54494"/>
                    <a:pt x="10466" y="54494"/>
                    <a:pt x="10466" y="54494"/>
                  </a:cubicBezTo>
                  <a:cubicBezTo>
                    <a:pt x="10466" y="54494"/>
                    <a:pt x="10628" y="54574"/>
                    <a:pt x="10628" y="54494"/>
                  </a:cubicBezTo>
                  <a:cubicBezTo>
                    <a:pt x="10628" y="54413"/>
                    <a:pt x="10547" y="53931"/>
                    <a:pt x="10547" y="53931"/>
                  </a:cubicBezTo>
                  <a:cubicBezTo>
                    <a:pt x="10547" y="53931"/>
                    <a:pt x="10628" y="53449"/>
                    <a:pt x="10385" y="53529"/>
                  </a:cubicBezTo>
                  <a:cubicBezTo>
                    <a:pt x="10141" y="53610"/>
                    <a:pt x="9898" y="53770"/>
                    <a:pt x="9898" y="53931"/>
                  </a:cubicBezTo>
                  <a:cubicBezTo>
                    <a:pt x="9898" y="54012"/>
                    <a:pt x="9736" y="54253"/>
                    <a:pt x="9736" y="54413"/>
                  </a:cubicBezTo>
                  <a:cubicBezTo>
                    <a:pt x="9655" y="54494"/>
                    <a:pt x="9574" y="54574"/>
                    <a:pt x="9492" y="54655"/>
                  </a:cubicBezTo>
                  <a:cubicBezTo>
                    <a:pt x="9411" y="54735"/>
                    <a:pt x="9006" y="54815"/>
                    <a:pt x="9006" y="54815"/>
                  </a:cubicBezTo>
                  <a:cubicBezTo>
                    <a:pt x="8681" y="54815"/>
                    <a:pt x="8681" y="54815"/>
                    <a:pt x="8681" y="54815"/>
                  </a:cubicBezTo>
                  <a:cubicBezTo>
                    <a:pt x="8924" y="54494"/>
                    <a:pt x="8924" y="54494"/>
                    <a:pt x="8924" y="54494"/>
                  </a:cubicBezTo>
                  <a:cubicBezTo>
                    <a:pt x="9087" y="54092"/>
                    <a:pt x="9087" y="54092"/>
                    <a:pt x="9087" y="54092"/>
                  </a:cubicBezTo>
                  <a:cubicBezTo>
                    <a:pt x="9087" y="54092"/>
                    <a:pt x="9492" y="53369"/>
                    <a:pt x="9492" y="53208"/>
                  </a:cubicBezTo>
                  <a:cubicBezTo>
                    <a:pt x="9574" y="52967"/>
                    <a:pt x="9655" y="52806"/>
                    <a:pt x="9736" y="52565"/>
                  </a:cubicBezTo>
                  <a:cubicBezTo>
                    <a:pt x="9817" y="52404"/>
                    <a:pt x="10060" y="52324"/>
                    <a:pt x="10060" y="52324"/>
                  </a:cubicBezTo>
                  <a:cubicBezTo>
                    <a:pt x="10304" y="51520"/>
                    <a:pt x="10304" y="51520"/>
                    <a:pt x="10304" y="51520"/>
                  </a:cubicBezTo>
                  <a:cubicBezTo>
                    <a:pt x="11359" y="49430"/>
                    <a:pt x="11359" y="49430"/>
                    <a:pt x="11359" y="49430"/>
                  </a:cubicBezTo>
                  <a:cubicBezTo>
                    <a:pt x="11359" y="49430"/>
                    <a:pt x="11521" y="48787"/>
                    <a:pt x="11602" y="48707"/>
                  </a:cubicBezTo>
                  <a:cubicBezTo>
                    <a:pt x="11602" y="48546"/>
                    <a:pt x="11845" y="48064"/>
                    <a:pt x="11845" y="47903"/>
                  </a:cubicBezTo>
                  <a:cubicBezTo>
                    <a:pt x="11845" y="47742"/>
                    <a:pt x="12089" y="47180"/>
                    <a:pt x="12089" y="47180"/>
                  </a:cubicBezTo>
                  <a:cubicBezTo>
                    <a:pt x="12089" y="47180"/>
                    <a:pt x="12332" y="46296"/>
                    <a:pt x="12332" y="46135"/>
                  </a:cubicBezTo>
                  <a:cubicBezTo>
                    <a:pt x="12332" y="45974"/>
                    <a:pt x="12494" y="45894"/>
                    <a:pt x="12657" y="45813"/>
                  </a:cubicBezTo>
                  <a:cubicBezTo>
                    <a:pt x="12738" y="45733"/>
                    <a:pt x="12981" y="45010"/>
                    <a:pt x="12981" y="44849"/>
                  </a:cubicBezTo>
                  <a:cubicBezTo>
                    <a:pt x="13062" y="44688"/>
                    <a:pt x="13225" y="43241"/>
                    <a:pt x="13225" y="43241"/>
                  </a:cubicBezTo>
                  <a:cubicBezTo>
                    <a:pt x="13062" y="42277"/>
                    <a:pt x="13062" y="42277"/>
                    <a:pt x="13062" y="42277"/>
                  </a:cubicBezTo>
                  <a:cubicBezTo>
                    <a:pt x="12576" y="41875"/>
                    <a:pt x="12576" y="41875"/>
                    <a:pt x="12576" y="41875"/>
                  </a:cubicBezTo>
                  <a:cubicBezTo>
                    <a:pt x="12089" y="41634"/>
                    <a:pt x="12089" y="41634"/>
                    <a:pt x="12089" y="41634"/>
                  </a:cubicBezTo>
                  <a:cubicBezTo>
                    <a:pt x="12089" y="41634"/>
                    <a:pt x="11521" y="41312"/>
                    <a:pt x="11440" y="41232"/>
                  </a:cubicBezTo>
                  <a:cubicBezTo>
                    <a:pt x="11359" y="41152"/>
                    <a:pt x="11034" y="40991"/>
                    <a:pt x="10953" y="40991"/>
                  </a:cubicBezTo>
                  <a:cubicBezTo>
                    <a:pt x="10791" y="40910"/>
                    <a:pt x="10385" y="40830"/>
                    <a:pt x="10304" y="40830"/>
                  </a:cubicBezTo>
                  <a:cubicBezTo>
                    <a:pt x="10223" y="40830"/>
                    <a:pt x="9898" y="40589"/>
                    <a:pt x="9655" y="40428"/>
                  </a:cubicBezTo>
                  <a:cubicBezTo>
                    <a:pt x="9411" y="40267"/>
                    <a:pt x="9087" y="39866"/>
                    <a:pt x="9087" y="39866"/>
                  </a:cubicBezTo>
                  <a:cubicBezTo>
                    <a:pt x="9492" y="39223"/>
                    <a:pt x="9492" y="39223"/>
                    <a:pt x="9492" y="39223"/>
                  </a:cubicBezTo>
                  <a:cubicBezTo>
                    <a:pt x="9492" y="39223"/>
                    <a:pt x="9574" y="38740"/>
                    <a:pt x="9574" y="38580"/>
                  </a:cubicBezTo>
                  <a:cubicBezTo>
                    <a:pt x="9574" y="38499"/>
                    <a:pt x="9574" y="38258"/>
                    <a:pt x="9574" y="38258"/>
                  </a:cubicBezTo>
                  <a:cubicBezTo>
                    <a:pt x="9411" y="37937"/>
                    <a:pt x="9411" y="37937"/>
                    <a:pt x="9411" y="37937"/>
                  </a:cubicBezTo>
                  <a:cubicBezTo>
                    <a:pt x="9168" y="37535"/>
                    <a:pt x="9168" y="37535"/>
                    <a:pt x="9168" y="37535"/>
                  </a:cubicBezTo>
                  <a:cubicBezTo>
                    <a:pt x="9168" y="37535"/>
                    <a:pt x="8843" y="37454"/>
                    <a:pt x="8681" y="37454"/>
                  </a:cubicBezTo>
                  <a:cubicBezTo>
                    <a:pt x="8600" y="37535"/>
                    <a:pt x="8600" y="37294"/>
                    <a:pt x="8519" y="37133"/>
                  </a:cubicBezTo>
                  <a:cubicBezTo>
                    <a:pt x="8519" y="36972"/>
                    <a:pt x="8356" y="36972"/>
                    <a:pt x="8194" y="36892"/>
                  </a:cubicBezTo>
                  <a:cubicBezTo>
                    <a:pt x="7951" y="36731"/>
                    <a:pt x="7870" y="36490"/>
                    <a:pt x="7870" y="36490"/>
                  </a:cubicBezTo>
                  <a:cubicBezTo>
                    <a:pt x="8113" y="36008"/>
                    <a:pt x="8113" y="36008"/>
                    <a:pt x="8113" y="36008"/>
                  </a:cubicBezTo>
                  <a:cubicBezTo>
                    <a:pt x="8113" y="36008"/>
                    <a:pt x="8032" y="35766"/>
                    <a:pt x="7951" y="35686"/>
                  </a:cubicBezTo>
                  <a:cubicBezTo>
                    <a:pt x="7951" y="35606"/>
                    <a:pt x="7626" y="35606"/>
                    <a:pt x="7626" y="35606"/>
                  </a:cubicBezTo>
                  <a:cubicBezTo>
                    <a:pt x="7058" y="35525"/>
                    <a:pt x="7058" y="35525"/>
                    <a:pt x="7058" y="35525"/>
                  </a:cubicBezTo>
                  <a:cubicBezTo>
                    <a:pt x="6653" y="34882"/>
                    <a:pt x="6653" y="34882"/>
                    <a:pt x="6653" y="34882"/>
                  </a:cubicBezTo>
                  <a:cubicBezTo>
                    <a:pt x="6653" y="34882"/>
                    <a:pt x="6734" y="34320"/>
                    <a:pt x="6815" y="34239"/>
                  </a:cubicBezTo>
                  <a:cubicBezTo>
                    <a:pt x="6896" y="34079"/>
                    <a:pt x="6815" y="33998"/>
                    <a:pt x="6815" y="33998"/>
                  </a:cubicBezTo>
                  <a:cubicBezTo>
                    <a:pt x="6409" y="33837"/>
                    <a:pt x="6409" y="33837"/>
                    <a:pt x="6409" y="33837"/>
                  </a:cubicBezTo>
                  <a:cubicBezTo>
                    <a:pt x="6572" y="33516"/>
                    <a:pt x="6572" y="33516"/>
                    <a:pt x="6572" y="33516"/>
                  </a:cubicBezTo>
                  <a:cubicBezTo>
                    <a:pt x="6328" y="33034"/>
                    <a:pt x="6328" y="33034"/>
                    <a:pt x="6328" y="33034"/>
                  </a:cubicBezTo>
                  <a:cubicBezTo>
                    <a:pt x="6409" y="32712"/>
                    <a:pt x="6409" y="32712"/>
                    <a:pt x="6409" y="32712"/>
                  </a:cubicBezTo>
                  <a:cubicBezTo>
                    <a:pt x="6166" y="32391"/>
                    <a:pt x="6166" y="32391"/>
                    <a:pt x="6166" y="32391"/>
                  </a:cubicBezTo>
                  <a:cubicBezTo>
                    <a:pt x="6166" y="32150"/>
                    <a:pt x="6166" y="32150"/>
                    <a:pt x="6166" y="32150"/>
                  </a:cubicBezTo>
                  <a:cubicBezTo>
                    <a:pt x="6409" y="31748"/>
                    <a:pt x="6409" y="31748"/>
                    <a:pt x="6409" y="31748"/>
                  </a:cubicBezTo>
                  <a:cubicBezTo>
                    <a:pt x="6490" y="31346"/>
                    <a:pt x="6490" y="31346"/>
                    <a:pt x="6490" y="31346"/>
                  </a:cubicBezTo>
                  <a:cubicBezTo>
                    <a:pt x="6166" y="30783"/>
                    <a:pt x="6166" y="30783"/>
                    <a:pt x="6166" y="30783"/>
                  </a:cubicBezTo>
                  <a:cubicBezTo>
                    <a:pt x="6166" y="30783"/>
                    <a:pt x="5922" y="30381"/>
                    <a:pt x="5922" y="30301"/>
                  </a:cubicBezTo>
                  <a:cubicBezTo>
                    <a:pt x="5922" y="30221"/>
                    <a:pt x="5273" y="29819"/>
                    <a:pt x="5273" y="29819"/>
                  </a:cubicBezTo>
                  <a:cubicBezTo>
                    <a:pt x="5030" y="29256"/>
                    <a:pt x="5030" y="29256"/>
                    <a:pt x="5030" y="29256"/>
                  </a:cubicBezTo>
                  <a:cubicBezTo>
                    <a:pt x="4381" y="28533"/>
                    <a:pt x="4381" y="28533"/>
                    <a:pt x="4381" y="28533"/>
                  </a:cubicBezTo>
                  <a:cubicBezTo>
                    <a:pt x="3894" y="27970"/>
                    <a:pt x="3894" y="27970"/>
                    <a:pt x="3894" y="27970"/>
                  </a:cubicBezTo>
                  <a:cubicBezTo>
                    <a:pt x="3569" y="27649"/>
                    <a:pt x="3569" y="27649"/>
                    <a:pt x="3569" y="27649"/>
                  </a:cubicBezTo>
                  <a:cubicBezTo>
                    <a:pt x="3326" y="27086"/>
                    <a:pt x="3326" y="27086"/>
                    <a:pt x="3326" y="27086"/>
                  </a:cubicBezTo>
                  <a:cubicBezTo>
                    <a:pt x="3326" y="27086"/>
                    <a:pt x="3488" y="26443"/>
                    <a:pt x="3488" y="26363"/>
                  </a:cubicBezTo>
                  <a:cubicBezTo>
                    <a:pt x="3488" y="26202"/>
                    <a:pt x="3732" y="25639"/>
                    <a:pt x="3732" y="25237"/>
                  </a:cubicBezTo>
                  <a:cubicBezTo>
                    <a:pt x="3651" y="24916"/>
                    <a:pt x="3894" y="24514"/>
                    <a:pt x="3894" y="24514"/>
                  </a:cubicBezTo>
                  <a:cubicBezTo>
                    <a:pt x="3975" y="23791"/>
                    <a:pt x="3975" y="23791"/>
                    <a:pt x="3975" y="23791"/>
                  </a:cubicBezTo>
                  <a:cubicBezTo>
                    <a:pt x="3732" y="23549"/>
                    <a:pt x="3732" y="23549"/>
                    <a:pt x="3732" y="23549"/>
                  </a:cubicBezTo>
                  <a:cubicBezTo>
                    <a:pt x="3245" y="23228"/>
                    <a:pt x="3245" y="23228"/>
                    <a:pt x="3245" y="23228"/>
                  </a:cubicBezTo>
                  <a:cubicBezTo>
                    <a:pt x="2920" y="22826"/>
                    <a:pt x="2920" y="22826"/>
                    <a:pt x="2920" y="22826"/>
                  </a:cubicBezTo>
                  <a:cubicBezTo>
                    <a:pt x="2920" y="22826"/>
                    <a:pt x="2758" y="22344"/>
                    <a:pt x="2190" y="22183"/>
                  </a:cubicBezTo>
                  <a:cubicBezTo>
                    <a:pt x="1622" y="22103"/>
                    <a:pt x="1541" y="22183"/>
                    <a:pt x="1541" y="22183"/>
                  </a:cubicBezTo>
                  <a:cubicBezTo>
                    <a:pt x="973" y="21862"/>
                    <a:pt x="973" y="21862"/>
                    <a:pt x="973" y="21862"/>
                  </a:cubicBezTo>
                  <a:cubicBezTo>
                    <a:pt x="567" y="21219"/>
                    <a:pt x="567" y="21219"/>
                    <a:pt x="567" y="21219"/>
                  </a:cubicBezTo>
                  <a:cubicBezTo>
                    <a:pt x="243" y="20736"/>
                    <a:pt x="243" y="20736"/>
                    <a:pt x="243" y="20736"/>
                  </a:cubicBezTo>
                  <a:cubicBezTo>
                    <a:pt x="486" y="20415"/>
                    <a:pt x="486" y="20415"/>
                    <a:pt x="486" y="20415"/>
                  </a:cubicBezTo>
                  <a:cubicBezTo>
                    <a:pt x="567" y="19933"/>
                    <a:pt x="567" y="19933"/>
                    <a:pt x="567" y="19933"/>
                  </a:cubicBezTo>
                  <a:cubicBezTo>
                    <a:pt x="567" y="19611"/>
                    <a:pt x="567" y="19611"/>
                    <a:pt x="567" y="19611"/>
                  </a:cubicBezTo>
                  <a:cubicBezTo>
                    <a:pt x="567" y="19209"/>
                    <a:pt x="567" y="19209"/>
                    <a:pt x="567" y="19209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727"/>
                    <a:pt x="243" y="18727"/>
                    <a:pt x="243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86" y="18486"/>
                    <a:pt x="567" y="18405"/>
                    <a:pt x="649" y="18405"/>
                  </a:cubicBezTo>
                  <a:cubicBezTo>
                    <a:pt x="649" y="18405"/>
                    <a:pt x="649" y="18325"/>
                    <a:pt x="649" y="18325"/>
                  </a:cubicBezTo>
                  <a:cubicBezTo>
                    <a:pt x="730" y="18325"/>
                    <a:pt x="811" y="18325"/>
                    <a:pt x="973" y="18325"/>
                  </a:cubicBezTo>
                  <a:cubicBezTo>
                    <a:pt x="973" y="18325"/>
                    <a:pt x="1135" y="17602"/>
                    <a:pt x="1054" y="17361"/>
                  </a:cubicBezTo>
                  <a:cubicBezTo>
                    <a:pt x="973" y="17039"/>
                    <a:pt x="1379" y="16718"/>
                    <a:pt x="1379" y="16718"/>
                  </a:cubicBezTo>
                  <a:cubicBezTo>
                    <a:pt x="1947" y="16155"/>
                    <a:pt x="1947" y="16155"/>
                    <a:pt x="1947" y="16155"/>
                  </a:cubicBezTo>
                  <a:cubicBezTo>
                    <a:pt x="1866" y="15512"/>
                    <a:pt x="1866" y="15512"/>
                    <a:pt x="1866" y="15512"/>
                  </a:cubicBezTo>
                  <a:cubicBezTo>
                    <a:pt x="2515" y="15592"/>
                    <a:pt x="2515" y="15592"/>
                    <a:pt x="2515" y="15592"/>
                  </a:cubicBezTo>
                  <a:cubicBezTo>
                    <a:pt x="2515" y="15592"/>
                    <a:pt x="3002" y="15351"/>
                    <a:pt x="2839" y="15030"/>
                  </a:cubicBezTo>
                  <a:cubicBezTo>
                    <a:pt x="2758" y="14869"/>
                    <a:pt x="2677" y="14628"/>
                    <a:pt x="2596" y="14467"/>
                  </a:cubicBezTo>
                  <a:cubicBezTo>
                    <a:pt x="2677" y="14387"/>
                    <a:pt x="2677" y="14387"/>
                    <a:pt x="2677" y="14306"/>
                  </a:cubicBezTo>
                  <a:cubicBezTo>
                    <a:pt x="2677" y="14306"/>
                    <a:pt x="2839" y="14065"/>
                    <a:pt x="2839" y="14065"/>
                  </a:cubicBezTo>
                  <a:cubicBezTo>
                    <a:pt x="3083" y="14065"/>
                    <a:pt x="3083" y="14065"/>
                    <a:pt x="3083" y="14065"/>
                  </a:cubicBezTo>
                  <a:cubicBezTo>
                    <a:pt x="3326" y="14146"/>
                    <a:pt x="3326" y="14146"/>
                    <a:pt x="3326" y="14146"/>
                  </a:cubicBezTo>
                  <a:cubicBezTo>
                    <a:pt x="3326" y="14146"/>
                    <a:pt x="3488" y="14226"/>
                    <a:pt x="3569" y="14226"/>
                  </a:cubicBezTo>
                  <a:cubicBezTo>
                    <a:pt x="3732" y="14226"/>
                    <a:pt x="3975" y="14065"/>
                    <a:pt x="3975" y="14065"/>
                  </a:cubicBezTo>
                  <a:cubicBezTo>
                    <a:pt x="3732" y="13744"/>
                    <a:pt x="3732" y="13744"/>
                    <a:pt x="3732" y="13744"/>
                  </a:cubicBezTo>
                  <a:cubicBezTo>
                    <a:pt x="3813" y="13422"/>
                    <a:pt x="3813" y="13422"/>
                    <a:pt x="3813" y="13422"/>
                  </a:cubicBezTo>
                  <a:cubicBezTo>
                    <a:pt x="4137" y="13422"/>
                    <a:pt x="4137" y="13422"/>
                    <a:pt x="4137" y="13422"/>
                  </a:cubicBezTo>
                  <a:cubicBezTo>
                    <a:pt x="4300" y="13422"/>
                    <a:pt x="4300" y="13422"/>
                    <a:pt x="4300" y="13422"/>
                  </a:cubicBezTo>
                  <a:cubicBezTo>
                    <a:pt x="3975" y="12940"/>
                    <a:pt x="3975" y="12940"/>
                    <a:pt x="3975" y="12940"/>
                  </a:cubicBezTo>
                  <a:cubicBezTo>
                    <a:pt x="3975" y="12940"/>
                    <a:pt x="4056" y="12699"/>
                    <a:pt x="4219" y="12779"/>
                  </a:cubicBezTo>
                  <a:cubicBezTo>
                    <a:pt x="4300" y="12779"/>
                    <a:pt x="4381" y="12940"/>
                    <a:pt x="4462" y="12940"/>
                  </a:cubicBezTo>
                  <a:cubicBezTo>
                    <a:pt x="4543" y="12940"/>
                    <a:pt x="4787" y="13020"/>
                    <a:pt x="4787" y="13020"/>
                  </a:cubicBezTo>
                  <a:cubicBezTo>
                    <a:pt x="5111" y="13101"/>
                    <a:pt x="5111" y="13101"/>
                    <a:pt x="5111" y="13101"/>
                  </a:cubicBezTo>
                  <a:cubicBezTo>
                    <a:pt x="5436" y="13101"/>
                    <a:pt x="5436" y="13101"/>
                    <a:pt x="5436" y="13101"/>
                  </a:cubicBezTo>
                  <a:cubicBezTo>
                    <a:pt x="5841" y="13101"/>
                    <a:pt x="5841" y="13101"/>
                    <a:pt x="5841" y="13101"/>
                  </a:cubicBezTo>
                  <a:cubicBezTo>
                    <a:pt x="6004" y="13342"/>
                    <a:pt x="6004" y="13342"/>
                    <a:pt x="6004" y="13342"/>
                  </a:cubicBezTo>
                  <a:cubicBezTo>
                    <a:pt x="6004" y="13342"/>
                    <a:pt x="6085" y="13503"/>
                    <a:pt x="6004" y="13583"/>
                  </a:cubicBezTo>
                  <a:cubicBezTo>
                    <a:pt x="6004" y="13663"/>
                    <a:pt x="5922" y="13904"/>
                    <a:pt x="5922" y="13904"/>
                  </a:cubicBezTo>
                  <a:cubicBezTo>
                    <a:pt x="5841" y="13904"/>
                    <a:pt x="5760" y="13904"/>
                    <a:pt x="5679" y="13985"/>
                  </a:cubicBezTo>
                  <a:cubicBezTo>
                    <a:pt x="5598" y="13985"/>
                    <a:pt x="5192" y="13985"/>
                    <a:pt x="5192" y="13985"/>
                  </a:cubicBezTo>
                  <a:cubicBezTo>
                    <a:pt x="4868" y="13985"/>
                    <a:pt x="4868" y="13985"/>
                    <a:pt x="4868" y="13985"/>
                  </a:cubicBezTo>
                  <a:cubicBezTo>
                    <a:pt x="4624" y="13985"/>
                    <a:pt x="4624" y="13985"/>
                    <a:pt x="4624" y="13985"/>
                  </a:cubicBezTo>
                  <a:cubicBezTo>
                    <a:pt x="4543" y="14146"/>
                    <a:pt x="4543" y="14146"/>
                    <a:pt x="4543" y="14146"/>
                  </a:cubicBezTo>
                  <a:cubicBezTo>
                    <a:pt x="4543" y="14146"/>
                    <a:pt x="4787" y="14226"/>
                    <a:pt x="4868" y="14306"/>
                  </a:cubicBezTo>
                  <a:cubicBezTo>
                    <a:pt x="5030" y="14306"/>
                    <a:pt x="5030" y="14306"/>
                    <a:pt x="5030" y="14306"/>
                  </a:cubicBezTo>
                  <a:cubicBezTo>
                    <a:pt x="5111" y="14387"/>
                    <a:pt x="5273" y="14547"/>
                    <a:pt x="5273" y="14547"/>
                  </a:cubicBezTo>
                  <a:cubicBezTo>
                    <a:pt x="5192" y="14789"/>
                    <a:pt x="5192" y="14789"/>
                    <a:pt x="5192" y="14789"/>
                  </a:cubicBezTo>
                  <a:cubicBezTo>
                    <a:pt x="5192" y="14789"/>
                    <a:pt x="5436" y="14467"/>
                    <a:pt x="5436" y="14467"/>
                  </a:cubicBezTo>
                  <a:cubicBezTo>
                    <a:pt x="5517" y="14467"/>
                    <a:pt x="5922" y="14467"/>
                    <a:pt x="5922" y="14467"/>
                  </a:cubicBezTo>
                  <a:cubicBezTo>
                    <a:pt x="5922" y="14467"/>
                    <a:pt x="6247" y="14306"/>
                    <a:pt x="6328" y="14306"/>
                  </a:cubicBezTo>
                  <a:cubicBezTo>
                    <a:pt x="6328" y="14306"/>
                    <a:pt x="6247" y="14547"/>
                    <a:pt x="6247" y="14547"/>
                  </a:cubicBezTo>
                  <a:cubicBezTo>
                    <a:pt x="6572" y="14387"/>
                    <a:pt x="6572" y="14387"/>
                    <a:pt x="6572" y="14387"/>
                  </a:cubicBezTo>
                  <a:cubicBezTo>
                    <a:pt x="6896" y="14226"/>
                    <a:pt x="6896" y="14226"/>
                    <a:pt x="6896" y="14226"/>
                  </a:cubicBezTo>
                  <a:cubicBezTo>
                    <a:pt x="7058" y="14226"/>
                    <a:pt x="7058" y="14226"/>
                    <a:pt x="7058" y="14226"/>
                  </a:cubicBezTo>
                  <a:cubicBezTo>
                    <a:pt x="7058" y="14226"/>
                    <a:pt x="7139" y="14467"/>
                    <a:pt x="7139" y="14547"/>
                  </a:cubicBezTo>
                  <a:cubicBezTo>
                    <a:pt x="7058" y="14628"/>
                    <a:pt x="7058" y="14628"/>
                    <a:pt x="7058" y="14789"/>
                  </a:cubicBezTo>
                  <a:cubicBezTo>
                    <a:pt x="7058" y="14869"/>
                    <a:pt x="6977" y="14949"/>
                    <a:pt x="7058" y="15030"/>
                  </a:cubicBezTo>
                  <a:cubicBezTo>
                    <a:pt x="7058" y="15030"/>
                    <a:pt x="7058" y="15110"/>
                    <a:pt x="7139" y="15110"/>
                  </a:cubicBezTo>
                  <a:cubicBezTo>
                    <a:pt x="7221" y="15190"/>
                    <a:pt x="7302" y="15110"/>
                    <a:pt x="7302" y="15110"/>
                  </a:cubicBezTo>
                  <a:cubicBezTo>
                    <a:pt x="7464" y="14708"/>
                    <a:pt x="7464" y="14708"/>
                    <a:pt x="7464" y="14708"/>
                  </a:cubicBezTo>
                  <a:cubicBezTo>
                    <a:pt x="7464" y="14708"/>
                    <a:pt x="7626" y="14547"/>
                    <a:pt x="7626" y="14547"/>
                  </a:cubicBezTo>
                  <a:cubicBezTo>
                    <a:pt x="7707" y="14547"/>
                    <a:pt x="7951" y="14387"/>
                    <a:pt x="7951" y="14387"/>
                  </a:cubicBezTo>
                  <a:cubicBezTo>
                    <a:pt x="8356" y="14387"/>
                    <a:pt x="8356" y="14387"/>
                    <a:pt x="8356" y="14387"/>
                  </a:cubicBezTo>
                  <a:cubicBezTo>
                    <a:pt x="8356" y="14387"/>
                    <a:pt x="8762" y="14306"/>
                    <a:pt x="8843" y="14306"/>
                  </a:cubicBezTo>
                  <a:cubicBezTo>
                    <a:pt x="8843" y="14387"/>
                    <a:pt x="9006" y="14387"/>
                    <a:pt x="9087" y="14387"/>
                  </a:cubicBezTo>
                  <a:cubicBezTo>
                    <a:pt x="9249" y="14387"/>
                    <a:pt x="9330" y="14387"/>
                    <a:pt x="9492" y="14387"/>
                  </a:cubicBezTo>
                  <a:cubicBezTo>
                    <a:pt x="9574" y="14387"/>
                    <a:pt x="9655" y="14387"/>
                    <a:pt x="9655" y="14387"/>
                  </a:cubicBezTo>
                  <a:cubicBezTo>
                    <a:pt x="9655" y="14387"/>
                    <a:pt x="9817" y="14226"/>
                    <a:pt x="9817" y="14226"/>
                  </a:cubicBezTo>
                  <a:cubicBezTo>
                    <a:pt x="9817" y="14146"/>
                    <a:pt x="9817" y="14065"/>
                    <a:pt x="9817" y="14065"/>
                  </a:cubicBezTo>
                  <a:cubicBezTo>
                    <a:pt x="9898" y="13985"/>
                    <a:pt x="9979" y="13824"/>
                    <a:pt x="10060" y="13824"/>
                  </a:cubicBezTo>
                  <a:cubicBezTo>
                    <a:pt x="10141" y="13824"/>
                    <a:pt x="11359" y="13985"/>
                    <a:pt x="11359" y="13985"/>
                  </a:cubicBezTo>
                  <a:cubicBezTo>
                    <a:pt x="12413" y="14306"/>
                    <a:pt x="12413" y="14306"/>
                    <a:pt x="12413" y="14306"/>
                  </a:cubicBezTo>
                  <a:cubicBezTo>
                    <a:pt x="13144" y="14467"/>
                    <a:pt x="13144" y="14467"/>
                    <a:pt x="13144" y="14467"/>
                  </a:cubicBezTo>
                  <a:cubicBezTo>
                    <a:pt x="13144" y="14467"/>
                    <a:pt x="13711" y="14789"/>
                    <a:pt x="13793" y="14789"/>
                  </a:cubicBezTo>
                  <a:cubicBezTo>
                    <a:pt x="13874" y="14869"/>
                    <a:pt x="14929" y="15030"/>
                    <a:pt x="14929" y="15030"/>
                  </a:cubicBezTo>
                  <a:cubicBezTo>
                    <a:pt x="15415" y="15351"/>
                    <a:pt x="15415" y="15351"/>
                    <a:pt x="15415" y="15351"/>
                  </a:cubicBezTo>
                  <a:cubicBezTo>
                    <a:pt x="15415" y="15351"/>
                    <a:pt x="15902" y="15512"/>
                    <a:pt x="15902" y="15592"/>
                  </a:cubicBezTo>
                  <a:cubicBezTo>
                    <a:pt x="15902" y="15673"/>
                    <a:pt x="16227" y="15833"/>
                    <a:pt x="16227" y="15833"/>
                  </a:cubicBezTo>
                  <a:cubicBezTo>
                    <a:pt x="16551" y="15673"/>
                    <a:pt x="16551" y="15673"/>
                    <a:pt x="16551" y="15673"/>
                  </a:cubicBezTo>
                  <a:cubicBezTo>
                    <a:pt x="16551" y="15673"/>
                    <a:pt x="16957" y="15753"/>
                    <a:pt x="16957" y="15753"/>
                  </a:cubicBezTo>
                  <a:cubicBezTo>
                    <a:pt x="17038" y="15833"/>
                    <a:pt x="17849" y="16075"/>
                    <a:pt x="17849" y="16075"/>
                  </a:cubicBezTo>
                  <a:cubicBezTo>
                    <a:pt x="17849" y="16075"/>
                    <a:pt x="18417" y="16235"/>
                    <a:pt x="18498" y="16235"/>
                  </a:cubicBezTo>
                  <a:cubicBezTo>
                    <a:pt x="18580" y="16235"/>
                    <a:pt x="18904" y="16155"/>
                    <a:pt x="18904" y="16155"/>
                  </a:cubicBezTo>
                  <a:cubicBezTo>
                    <a:pt x="18904" y="15914"/>
                    <a:pt x="18904" y="15914"/>
                    <a:pt x="18904" y="15914"/>
                  </a:cubicBezTo>
                  <a:cubicBezTo>
                    <a:pt x="18904" y="15914"/>
                    <a:pt x="18823" y="15753"/>
                    <a:pt x="18985" y="15833"/>
                  </a:cubicBezTo>
                  <a:cubicBezTo>
                    <a:pt x="19148" y="15833"/>
                    <a:pt x="19229" y="15833"/>
                    <a:pt x="19310" y="15914"/>
                  </a:cubicBezTo>
                  <a:cubicBezTo>
                    <a:pt x="19310" y="15994"/>
                    <a:pt x="19472" y="15994"/>
                    <a:pt x="19553" y="16075"/>
                  </a:cubicBezTo>
                  <a:cubicBezTo>
                    <a:pt x="19634" y="16235"/>
                    <a:pt x="19959" y="16316"/>
                    <a:pt x="19959" y="16316"/>
                  </a:cubicBezTo>
                  <a:cubicBezTo>
                    <a:pt x="20365" y="16476"/>
                    <a:pt x="20365" y="16476"/>
                    <a:pt x="20365" y="16476"/>
                  </a:cubicBezTo>
                  <a:cubicBezTo>
                    <a:pt x="20446" y="16718"/>
                    <a:pt x="20446" y="16718"/>
                    <a:pt x="20446" y="16718"/>
                  </a:cubicBezTo>
                  <a:cubicBezTo>
                    <a:pt x="20527" y="16798"/>
                    <a:pt x="20527" y="16798"/>
                    <a:pt x="20527" y="16798"/>
                  </a:cubicBezTo>
                  <a:cubicBezTo>
                    <a:pt x="20608" y="16637"/>
                    <a:pt x="20608" y="16637"/>
                    <a:pt x="20608" y="16637"/>
                  </a:cubicBezTo>
                  <a:cubicBezTo>
                    <a:pt x="20689" y="16557"/>
                    <a:pt x="20770" y="16557"/>
                    <a:pt x="20770" y="16557"/>
                  </a:cubicBezTo>
                  <a:cubicBezTo>
                    <a:pt x="20933" y="16637"/>
                    <a:pt x="20933" y="16637"/>
                    <a:pt x="20933" y="16637"/>
                  </a:cubicBezTo>
                  <a:cubicBezTo>
                    <a:pt x="20933" y="16637"/>
                    <a:pt x="21095" y="16637"/>
                    <a:pt x="21095" y="16637"/>
                  </a:cubicBezTo>
                  <a:cubicBezTo>
                    <a:pt x="21176" y="16637"/>
                    <a:pt x="21419" y="16557"/>
                    <a:pt x="21419" y="16557"/>
                  </a:cubicBezTo>
                  <a:cubicBezTo>
                    <a:pt x="21419" y="16637"/>
                    <a:pt x="21582" y="16798"/>
                    <a:pt x="21663" y="16798"/>
                  </a:cubicBezTo>
                  <a:cubicBezTo>
                    <a:pt x="21663" y="16878"/>
                    <a:pt x="21825" y="17119"/>
                    <a:pt x="21825" y="17119"/>
                  </a:cubicBezTo>
                  <a:cubicBezTo>
                    <a:pt x="21825" y="17119"/>
                    <a:pt x="21825" y="17200"/>
                    <a:pt x="21825" y="17361"/>
                  </a:cubicBezTo>
                  <a:cubicBezTo>
                    <a:pt x="21825" y="17441"/>
                    <a:pt x="21906" y="17521"/>
                    <a:pt x="21906" y="17521"/>
                  </a:cubicBezTo>
                  <a:cubicBezTo>
                    <a:pt x="22068" y="17682"/>
                    <a:pt x="22068" y="17682"/>
                    <a:pt x="22068" y="17682"/>
                  </a:cubicBezTo>
                  <a:cubicBezTo>
                    <a:pt x="22474" y="18325"/>
                    <a:pt x="22474" y="18325"/>
                    <a:pt x="22474" y="18325"/>
                  </a:cubicBezTo>
                  <a:cubicBezTo>
                    <a:pt x="22636" y="18486"/>
                    <a:pt x="22636" y="18486"/>
                    <a:pt x="22636" y="18486"/>
                  </a:cubicBezTo>
                  <a:cubicBezTo>
                    <a:pt x="22799" y="18325"/>
                    <a:pt x="22799" y="18325"/>
                    <a:pt x="22799" y="18325"/>
                  </a:cubicBezTo>
                  <a:cubicBezTo>
                    <a:pt x="23042" y="18325"/>
                    <a:pt x="23042" y="18325"/>
                    <a:pt x="23042" y="18325"/>
                  </a:cubicBezTo>
                  <a:cubicBezTo>
                    <a:pt x="23286" y="18888"/>
                    <a:pt x="23286" y="18888"/>
                    <a:pt x="23286" y="18888"/>
                  </a:cubicBezTo>
                  <a:cubicBezTo>
                    <a:pt x="23529" y="19611"/>
                    <a:pt x="23529" y="19611"/>
                    <a:pt x="23529" y="19611"/>
                  </a:cubicBezTo>
                  <a:cubicBezTo>
                    <a:pt x="23367" y="20576"/>
                    <a:pt x="23367" y="20576"/>
                    <a:pt x="23367" y="20576"/>
                  </a:cubicBezTo>
                  <a:cubicBezTo>
                    <a:pt x="23367" y="21219"/>
                    <a:pt x="23367" y="21219"/>
                    <a:pt x="23367" y="21219"/>
                  </a:cubicBezTo>
                  <a:cubicBezTo>
                    <a:pt x="23367" y="21219"/>
                    <a:pt x="23204" y="21701"/>
                    <a:pt x="23204" y="21781"/>
                  </a:cubicBezTo>
                  <a:cubicBezTo>
                    <a:pt x="23204" y="21942"/>
                    <a:pt x="22799" y="22505"/>
                    <a:pt x="22799" y="22505"/>
                  </a:cubicBezTo>
                  <a:cubicBezTo>
                    <a:pt x="22799" y="22505"/>
                    <a:pt x="22555" y="22987"/>
                    <a:pt x="22474" y="23067"/>
                  </a:cubicBezTo>
                  <a:cubicBezTo>
                    <a:pt x="22393" y="23228"/>
                    <a:pt x="22068" y="23871"/>
                    <a:pt x="22068" y="23871"/>
                  </a:cubicBezTo>
                  <a:cubicBezTo>
                    <a:pt x="21095" y="24835"/>
                    <a:pt x="21095" y="24835"/>
                    <a:pt x="21095" y="24835"/>
                  </a:cubicBezTo>
                  <a:cubicBezTo>
                    <a:pt x="21095" y="24835"/>
                    <a:pt x="20608" y="25077"/>
                    <a:pt x="20446" y="25157"/>
                  </a:cubicBezTo>
                  <a:cubicBezTo>
                    <a:pt x="20365" y="25318"/>
                    <a:pt x="19553" y="25398"/>
                    <a:pt x="19553" y="25398"/>
                  </a:cubicBezTo>
                  <a:cubicBezTo>
                    <a:pt x="18904" y="25398"/>
                    <a:pt x="18904" y="25398"/>
                    <a:pt x="18904" y="25398"/>
                  </a:cubicBezTo>
                  <a:cubicBezTo>
                    <a:pt x="17931" y="25157"/>
                    <a:pt x="17931" y="25157"/>
                    <a:pt x="17931" y="25157"/>
                  </a:cubicBezTo>
                  <a:cubicBezTo>
                    <a:pt x="17363" y="25318"/>
                    <a:pt x="17363" y="25318"/>
                    <a:pt x="17363" y="25318"/>
                  </a:cubicBezTo>
                  <a:cubicBezTo>
                    <a:pt x="16632" y="25559"/>
                    <a:pt x="16632" y="25559"/>
                    <a:pt x="16632" y="25559"/>
                  </a:cubicBezTo>
                  <a:cubicBezTo>
                    <a:pt x="15983" y="25559"/>
                    <a:pt x="15983" y="25559"/>
                    <a:pt x="15983" y="25559"/>
                  </a:cubicBezTo>
                  <a:cubicBezTo>
                    <a:pt x="15172" y="25720"/>
                    <a:pt x="15172" y="25720"/>
                    <a:pt x="15172" y="25720"/>
                  </a:cubicBezTo>
                  <a:cubicBezTo>
                    <a:pt x="15172" y="25720"/>
                    <a:pt x="15010" y="25720"/>
                    <a:pt x="14847" y="25720"/>
                  </a:cubicBezTo>
                  <a:cubicBezTo>
                    <a:pt x="14766" y="25720"/>
                    <a:pt x="14279" y="25559"/>
                    <a:pt x="14279" y="25559"/>
                  </a:cubicBezTo>
                  <a:cubicBezTo>
                    <a:pt x="13711" y="25398"/>
                    <a:pt x="13711" y="25398"/>
                    <a:pt x="13711" y="25398"/>
                  </a:cubicBezTo>
                  <a:cubicBezTo>
                    <a:pt x="13306" y="25398"/>
                    <a:pt x="13306" y="25398"/>
                    <a:pt x="13306" y="25398"/>
                  </a:cubicBezTo>
                  <a:cubicBezTo>
                    <a:pt x="13225" y="25720"/>
                    <a:pt x="13225" y="25720"/>
                    <a:pt x="13225" y="25720"/>
                  </a:cubicBezTo>
                  <a:cubicBezTo>
                    <a:pt x="13225" y="25720"/>
                    <a:pt x="13225" y="25720"/>
                    <a:pt x="13062" y="25720"/>
                  </a:cubicBezTo>
                  <a:cubicBezTo>
                    <a:pt x="12900" y="25720"/>
                    <a:pt x="12738" y="25720"/>
                    <a:pt x="12738" y="25720"/>
                  </a:cubicBezTo>
                  <a:cubicBezTo>
                    <a:pt x="12738" y="25398"/>
                    <a:pt x="12738" y="25398"/>
                    <a:pt x="12738" y="25398"/>
                  </a:cubicBezTo>
                  <a:cubicBezTo>
                    <a:pt x="12170" y="25398"/>
                    <a:pt x="12170" y="25398"/>
                    <a:pt x="12170" y="25398"/>
                  </a:cubicBezTo>
                  <a:cubicBezTo>
                    <a:pt x="12170" y="25398"/>
                    <a:pt x="11926" y="25478"/>
                    <a:pt x="11764" y="25478"/>
                  </a:cubicBezTo>
                  <a:cubicBezTo>
                    <a:pt x="11521" y="25478"/>
                    <a:pt x="11277" y="25237"/>
                    <a:pt x="11196" y="25237"/>
                  </a:cubicBezTo>
                  <a:cubicBezTo>
                    <a:pt x="11115" y="25237"/>
                    <a:pt x="11115" y="25318"/>
                    <a:pt x="11115" y="25318"/>
                  </a:cubicBezTo>
                  <a:cubicBezTo>
                    <a:pt x="11115" y="25559"/>
                    <a:pt x="11115" y="25559"/>
                    <a:pt x="11115" y="25559"/>
                  </a:cubicBezTo>
                  <a:cubicBezTo>
                    <a:pt x="10709" y="25559"/>
                    <a:pt x="10709" y="25559"/>
                    <a:pt x="10709" y="25559"/>
                  </a:cubicBezTo>
                  <a:cubicBezTo>
                    <a:pt x="10223" y="25398"/>
                    <a:pt x="10223" y="25398"/>
                    <a:pt x="10223" y="25398"/>
                  </a:cubicBezTo>
                  <a:cubicBezTo>
                    <a:pt x="9817" y="25077"/>
                    <a:pt x="9817" y="25077"/>
                    <a:pt x="9817" y="25077"/>
                  </a:cubicBezTo>
                  <a:cubicBezTo>
                    <a:pt x="9492" y="24755"/>
                    <a:pt x="9492" y="24755"/>
                    <a:pt x="9492" y="24755"/>
                  </a:cubicBezTo>
                  <a:cubicBezTo>
                    <a:pt x="9492" y="24594"/>
                    <a:pt x="9492" y="24594"/>
                    <a:pt x="9492" y="24594"/>
                  </a:cubicBezTo>
                  <a:cubicBezTo>
                    <a:pt x="9087" y="24594"/>
                    <a:pt x="9087" y="24594"/>
                    <a:pt x="9087" y="24594"/>
                  </a:cubicBezTo>
                  <a:cubicBezTo>
                    <a:pt x="8519" y="24594"/>
                    <a:pt x="8519" y="24594"/>
                    <a:pt x="8519" y="24594"/>
                  </a:cubicBezTo>
                  <a:cubicBezTo>
                    <a:pt x="8194" y="24755"/>
                    <a:pt x="8194" y="24755"/>
                    <a:pt x="8194" y="24755"/>
                  </a:cubicBezTo>
                  <a:cubicBezTo>
                    <a:pt x="8600" y="24835"/>
                    <a:pt x="8600" y="24835"/>
                    <a:pt x="8600" y="24835"/>
                  </a:cubicBezTo>
                  <a:cubicBezTo>
                    <a:pt x="8843" y="24916"/>
                    <a:pt x="8843" y="24916"/>
                    <a:pt x="8843" y="24916"/>
                  </a:cubicBezTo>
                  <a:cubicBezTo>
                    <a:pt x="8843" y="24916"/>
                    <a:pt x="9168" y="24835"/>
                    <a:pt x="9168" y="25077"/>
                  </a:cubicBezTo>
                  <a:cubicBezTo>
                    <a:pt x="9168" y="25237"/>
                    <a:pt x="9006" y="25237"/>
                    <a:pt x="9168" y="25398"/>
                  </a:cubicBezTo>
                  <a:cubicBezTo>
                    <a:pt x="9249" y="25559"/>
                    <a:pt x="9574" y="25720"/>
                    <a:pt x="9574" y="25720"/>
                  </a:cubicBezTo>
                  <a:cubicBezTo>
                    <a:pt x="9574" y="25720"/>
                    <a:pt x="9736" y="25720"/>
                    <a:pt x="9817" y="25720"/>
                  </a:cubicBezTo>
                  <a:cubicBezTo>
                    <a:pt x="9898" y="25720"/>
                    <a:pt x="9979" y="25720"/>
                    <a:pt x="9979" y="25720"/>
                  </a:cubicBezTo>
                  <a:cubicBezTo>
                    <a:pt x="10141" y="25961"/>
                    <a:pt x="10141" y="25961"/>
                    <a:pt x="10141" y="25961"/>
                  </a:cubicBezTo>
                  <a:cubicBezTo>
                    <a:pt x="10141" y="25961"/>
                    <a:pt x="10060" y="26041"/>
                    <a:pt x="10223" y="26041"/>
                  </a:cubicBezTo>
                  <a:cubicBezTo>
                    <a:pt x="10304" y="26041"/>
                    <a:pt x="10709" y="26041"/>
                    <a:pt x="10709" y="26041"/>
                  </a:cubicBezTo>
                  <a:cubicBezTo>
                    <a:pt x="11115" y="26202"/>
                    <a:pt x="11115" y="26202"/>
                    <a:pt x="11115" y="26202"/>
                  </a:cubicBezTo>
                  <a:cubicBezTo>
                    <a:pt x="11115" y="26443"/>
                    <a:pt x="11115" y="26443"/>
                    <a:pt x="11115" y="26443"/>
                  </a:cubicBezTo>
                  <a:cubicBezTo>
                    <a:pt x="11115" y="26443"/>
                    <a:pt x="11034" y="26604"/>
                    <a:pt x="11196" y="26604"/>
                  </a:cubicBezTo>
                  <a:cubicBezTo>
                    <a:pt x="11277" y="26684"/>
                    <a:pt x="11602" y="26604"/>
                    <a:pt x="11602" y="26604"/>
                  </a:cubicBezTo>
                  <a:cubicBezTo>
                    <a:pt x="11602" y="26604"/>
                    <a:pt x="11521" y="26523"/>
                    <a:pt x="11683" y="26604"/>
                  </a:cubicBezTo>
                  <a:cubicBezTo>
                    <a:pt x="11764" y="26684"/>
                    <a:pt x="11845" y="26764"/>
                    <a:pt x="11845" y="26764"/>
                  </a:cubicBezTo>
                  <a:cubicBezTo>
                    <a:pt x="11845" y="26764"/>
                    <a:pt x="11926" y="26925"/>
                    <a:pt x="11926" y="27006"/>
                  </a:cubicBezTo>
                  <a:cubicBezTo>
                    <a:pt x="11926" y="27086"/>
                    <a:pt x="12008" y="27247"/>
                    <a:pt x="12008" y="27247"/>
                  </a:cubicBezTo>
                  <a:cubicBezTo>
                    <a:pt x="12008" y="27247"/>
                    <a:pt x="11764" y="27327"/>
                    <a:pt x="12170" y="27327"/>
                  </a:cubicBezTo>
                  <a:cubicBezTo>
                    <a:pt x="12576" y="27327"/>
                    <a:pt x="12576" y="27327"/>
                    <a:pt x="12576" y="27327"/>
                  </a:cubicBezTo>
                  <a:cubicBezTo>
                    <a:pt x="12900" y="27327"/>
                    <a:pt x="12900" y="27327"/>
                    <a:pt x="12900" y="27327"/>
                  </a:cubicBezTo>
                  <a:cubicBezTo>
                    <a:pt x="13225" y="27407"/>
                    <a:pt x="13225" y="27407"/>
                    <a:pt x="13225" y="27407"/>
                  </a:cubicBezTo>
                  <a:cubicBezTo>
                    <a:pt x="13793" y="27649"/>
                    <a:pt x="13793" y="27649"/>
                    <a:pt x="13793" y="27649"/>
                  </a:cubicBezTo>
                  <a:cubicBezTo>
                    <a:pt x="14361" y="27970"/>
                    <a:pt x="14361" y="27970"/>
                    <a:pt x="14361" y="27970"/>
                  </a:cubicBezTo>
                  <a:cubicBezTo>
                    <a:pt x="14361" y="27970"/>
                    <a:pt x="14279" y="28211"/>
                    <a:pt x="14442" y="28211"/>
                  </a:cubicBezTo>
                  <a:cubicBezTo>
                    <a:pt x="14523" y="28211"/>
                    <a:pt x="14847" y="28211"/>
                    <a:pt x="14847" y="28211"/>
                  </a:cubicBezTo>
                  <a:cubicBezTo>
                    <a:pt x="15091" y="28854"/>
                    <a:pt x="15091" y="28854"/>
                    <a:pt x="15091" y="28854"/>
                  </a:cubicBezTo>
                  <a:cubicBezTo>
                    <a:pt x="14685" y="28854"/>
                    <a:pt x="14685" y="28854"/>
                    <a:pt x="14685" y="28854"/>
                  </a:cubicBezTo>
                  <a:cubicBezTo>
                    <a:pt x="14929" y="29497"/>
                    <a:pt x="14929" y="29497"/>
                    <a:pt x="14929" y="29497"/>
                  </a:cubicBezTo>
                  <a:cubicBezTo>
                    <a:pt x="15091" y="29819"/>
                    <a:pt x="15091" y="29819"/>
                    <a:pt x="15091" y="29819"/>
                  </a:cubicBezTo>
                  <a:cubicBezTo>
                    <a:pt x="15010" y="30221"/>
                    <a:pt x="15010" y="30221"/>
                    <a:pt x="15010" y="30221"/>
                  </a:cubicBezTo>
                  <a:cubicBezTo>
                    <a:pt x="14766" y="30462"/>
                    <a:pt x="14766" y="30462"/>
                    <a:pt x="14766" y="30462"/>
                  </a:cubicBezTo>
                  <a:cubicBezTo>
                    <a:pt x="14766" y="30462"/>
                    <a:pt x="14766" y="30622"/>
                    <a:pt x="14766" y="30622"/>
                  </a:cubicBezTo>
                  <a:cubicBezTo>
                    <a:pt x="14766" y="30703"/>
                    <a:pt x="14929" y="30703"/>
                    <a:pt x="14929" y="30703"/>
                  </a:cubicBezTo>
                  <a:cubicBezTo>
                    <a:pt x="14929" y="30703"/>
                    <a:pt x="15091" y="30864"/>
                    <a:pt x="15091" y="30944"/>
                  </a:cubicBezTo>
                  <a:cubicBezTo>
                    <a:pt x="15091" y="31024"/>
                    <a:pt x="15334" y="31105"/>
                    <a:pt x="15334" y="31185"/>
                  </a:cubicBezTo>
                  <a:cubicBezTo>
                    <a:pt x="15415" y="31265"/>
                    <a:pt x="15659" y="31507"/>
                    <a:pt x="15659" y="31507"/>
                  </a:cubicBezTo>
                  <a:cubicBezTo>
                    <a:pt x="15740" y="31667"/>
                    <a:pt x="15740" y="31667"/>
                    <a:pt x="15740" y="31667"/>
                  </a:cubicBezTo>
                  <a:cubicBezTo>
                    <a:pt x="16064" y="31828"/>
                    <a:pt x="16064" y="31828"/>
                    <a:pt x="16064" y="31828"/>
                  </a:cubicBezTo>
                  <a:cubicBezTo>
                    <a:pt x="16064" y="31828"/>
                    <a:pt x="16064" y="31828"/>
                    <a:pt x="16064" y="31908"/>
                  </a:cubicBezTo>
                  <a:cubicBezTo>
                    <a:pt x="16064" y="32069"/>
                    <a:pt x="16227" y="32230"/>
                    <a:pt x="16227" y="32230"/>
                  </a:cubicBezTo>
                  <a:cubicBezTo>
                    <a:pt x="16551" y="32471"/>
                    <a:pt x="16551" y="32471"/>
                    <a:pt x="16551" y="32471"/>
                  </a:cubicBezTo>
                  <a:cubicBezTo>
                    <a:pt x="16551" y="32471"/>
                    <a:pt x="16551" y="32391"/>
                    <a:pt x="16551" y="32551"/>
                  </a:cubicBezTo>
                  <a:cubicBezTo>
                    <a:pt x="16551" y="32712"/>
                    <a:pt x="16551" y="32953"/>
                    <a:pt x="16551" y="32953"/>
                  </a:cubicBezTo>
                  <a:cubicBezTo>
                    <a:pt x="16876" y="32953"/>
                    <a:pt x="16876" y="32953"/>
                    <a:pt x="16876" y="32953"/>
                  </a:cubicBezTo>
                  <a:cubicBezTo>
                    <a:pt x="16795" y="33275"/>
                    <a:pt x="16795" y="33275"/>
                    <a:pt x="16795" y="33275"/>
                  </a:cubicBezTo>
                  <a:cubicBezTo>
                    <a:pt x="16795" y="33275"/>
                    <a:pt x="16632" y="33275"/>
                    <a:pt x="16795" y="33516"/>
                  </a:cubicBezTo>
                  <a:cubicBezTo>
                    <a:pt x="16957" y="33677"/>
                    <a:pt x="16957" y="33837"/>
                    <a:pt x="16957" y="33837"/>
                  </a:cubicBezTo>
                  <a:cubicBezTo>
                    <a:pt x="17525" y="34239"/>
                    <a:pt x="17525" y="34239"/>
                    <a:pt x="17525" y="34239"/>
                  </a:cubicBezTo>
                  <a:cubicBezTo>
                    <a:pt x="17849" y="34239"/>
                    <a:pt x="17849" y="34239"/>
                    <a:pt x="17849" y="34239"/>
                  </a:cubicBezTo>
                  <a:cubicBezTo>
                    <a:pt x="18174" y="34159"/>
                    <a:pt x="18174" y="34159"/>
                    <a:pt x="18174" y="34159"/>
                  </a:cubicBezTo>
                  <a:cubicBezTo>
                    <a:pt x="18336" y="33837"/>
                    <a:pt x="18336" y="33837"/>
                    <a:pt x="18336" y="33837"/>
                  </a:cubicBezTo>
                  <a:cubicBezTo>
                    <a:pt x="18336" y="33837"/>
                    <a:pt x="18580" y="33837"/>
                    <a:pt x="18823" y="33918"/>
                  </a:cubicBezTo>
                  <a:cubicBezTo>
                    <a:pt x="18985" y="33998"/>
                    <a:pt x="19310" y="33918"/>
                    <a:pt x="19310" y="33918"/>
                  </a:cubicBezTo>
                  <a:cubicBezTo>
                    <a:pt x="19310" y="33918"/>
                    <a:pt x="19310" y="33918"/>
                    <a:pt x="19310" y="34079"/>
                  </a:cubicBezTo>
                  <a:cubicBezTo>
                    <a:pt x="19391" y="34239"/>
                    <a:pt x="19553" y="34159"/>
                    <a:pt x="19553" y="34159"/>
                  </a:cubicBezTo>
                  <a:cubicBezTo>
                    <a:pt x="19553" y="34159"/>
                    <a:pt x="19797" y="34159"/>
                    <a:pt x="19797" y="34239"/>
                  </a:cubicBezTo>
                  <a:cubicBezTo>
                    <a:pt x="19797" y="34320"/>
                    <a:pt x="19959" y="34400"/>
                    <a:pt x="20040" y="34561"/>
                  </a:cubicBezTo>
                  <a:cubicBezTo>
                    <a:pt x="20121" y="34722"/>
                    <a:pt x="20121" y="34641"/>
                    <a:pt x="20202" y="34722"/>
                  </a:cubicBezTo>
                  <a:cubicBezTo>
                    <a:pt x="20202" y="34802"/>
                    <a:pt x="19878" y="34882"/>
                    <a:pt x="20283" y="34882"/>
                  </a:cubicBezTo>
                  <a:cubicBezTo>
                    <a:pt x="20608" y="34963"/>
                    <a:pt x="21419" y="35043"/>
                    <a:pt x="21419" y="35043"/>
                  </a:cubicBezTo>
                  <a:cubicBezTo>
                    <a:pt x="21419" y="35043"/>
                    <a:pt x="21906" y="34882"/>
                    <a:pt x="22150" y="34882"/>
                  </a:cubicBezTo>
                  <a:cubicBezTo>
                    <a:pt x="22393" y="34882"/>
                    <a:pt x="22393" y="34963"/>
                    <a:pt x="22393" y="34963"/>
                  </a:cubicBezTo>
                  <a:cubicBezTo>
                    <a:pt x="22636" y="34963"/>
                    <a:pt x="22636" y="34963"/>
                    <a:pt x="22636" y="34963"/>
                  </a:cubicBezTo>
                  <a:cubicBezTo>
                    <a:pt x="22636" y="34963"/>
                    <a:pt x="22799" y="34882"/>
                    <a:pt x="22799" y="34802"/>
                  </a:cubicBezTo>
                  <a:cubicBezTo>
                    <a:pt x="22799" y="34722"/>
                    <a:pt x="22880" y="34480"/>
                    <a:pt x="22880" y="34480"/>
                  </a:cubicBezTo>
                  <a:cubicBezTo>
                    <a:pt x="22880" y="34480"/>
                    <a:pt x="22799" y="34320"/>
                    <a:pt x="22961" y="34320"/>
                  </a:cubicBezTo>
                  <a:cubicBezTo>
                    <a:pt x="23123" y="34320"/>
                    <a:pt x="23204" y="34239"/>
                    <a:pt x="23204" y="34239"/>
                  </a:cubicBezTo>
                  <a:cubicBezTo>
                    <a:pt x="23448" y="34079"/>
                    <a:pt x="23448" y="34079"/>
                    <a:pt x="23448" y="34079"/>
                  </a:cubicBezTo>
                  <a:cubicBezTo>
                    <a:pt x="23367" y="33436"/>
                    <a:pt x="23367" y="33436"/>
                    <a:pt x="23367" y="33436"/>
                  </a:cubicBezTo>
                  <a:cubicBezTo>
                    <a:pt x="23367" y="33436"/>
                    <a:pt x="23367" y="33194"/>
                    <a:pt x="23286" y="33114"/>
                  </a:cubicBezTo>
                  <a:cubicBezTo>
                    <a:pt x="23123" y="33034"/>
                    <a:pt x="22880" y="32793"/>
                    <a:pt x="22880" y="32793"/>
                  </a:cubicBezTo>
                  <a:cubicBezTo>
                    <a:pt x="22799" y="32551"/>
                    <a:pt x="22799" y="32551"/>
                    <a:pt x="22799" y="32551"/>
                  </a:cubicBezTo>
                  <a:cubicBezTo>
                    <a:pt x="22474" y="32310"/>
                    <a:pt x="22474" y="32310"/>
                    <a:pt x="22474" y="32310"/>
                  </a:cubicBezTo>
                  <a:cubicBezTo>
                    <a:pt x="22474" y="32310"/>
                    <a:pt x="22393" y="32150"/>
                    <a:pt x="22312" y="32150"/>
                  </a:cubicBezTo>
                  <a:cubicBezTo>
                    <a:pt x="22231" y="32230"/>
                    <a:pt x="22312" y="32230"/>
                    <a:pt x="22150" y="32471"/>
                  </a:cubicBezTo>
                  <a:cubicBezTo>
                    <a:pt x="21987" y="32632"/>
                    <a:pt x="21744" y="32712"/>
                    <a:pt x="21744" y="32712"/>
                  </a:cubicBezTo>
                  <a:cubicBezTo>
                    <a:pt x="21257" y="32873"/>
                    <a:pt x="21257" y="32873"/>
                    <a:pt x="21257" y="32873"/>
                  </a:cubicBezTo>
                  <a:cubicBezTo>
                    <a:pt x="21257" y="32873"/>
                    <a:pt x="20933" y="32712"/>
                    <a:pt x="20851" y="32551"/>
                  </a:cubicBezTo>
                  <a:cubicBezTo>
                    <a:pt x="20770" y="32471"/>
                    <a:pt x="20202" y="31989"/>
                    <a:pt x="20202" y="31989"/>
                  </a:cubicBezTo>
                  <a:cubicBezTo>
                    <a:pt x="20202" y="31989"/>
                    <a:pt x="19878" y="31748"/>
                    <a:pt x="19797" y="31748"/>
                  </a:cubicBezTo>
                  <a:cubicBezTo>
                    <a:pt x="19634" y="31748"/>
                    <a:pt x="19472" y="31748"/>
                    <a:pt x="19472" y="31748"/>
                  </a:cubicBezTo>
                  <a:cubicBezTo>
                    <a:pt x="19229" y="31346"/>
                    <a:pt x="19229" y="31346"/>
                    <a:pt x="19229" y="31346"/>
                  </a:cubicBezTo>
                  <a:cubicBezTo>
                    <a:pt x="19148" y="31265"/>
                    <a:pt x="19148" y="31265"/>
                    <a:pt x="19148" y="31265"/>
                  </a:cubicBezTo>
                  <a:cubicBezTo>
                    <a:pt x="19148" y="31265"/>
                    <a:pt x="18904" y="31024"/>
                    <a:pt x="19066" y="31024"/>
                  </a:cubicBezTo>
                  <a:cubicBezTo>
                    <a:pt x="19310" y="31024"/>
                    <a:pt x="19391" y="30783"/>
                    <a:pt x="19391" y="30783"/>
                  </a:cubicBezTo>
                  <a:cubicBezTo>
                    <a:pt x="19391" y="30542"/>
                    <a:pt x="19391" y="30542"/>
                    <a:pt x="19391" y="30542"/>
                  </a:cubicBezTo>
                  <a:cubicBezTo>
                    <a:pt x="19391" y="30381"/>
                    <a:pt x="19391" y="30381"/>
                    <a:pt x="19391" y="30381"/>
                  </a:cubicBezTo>
                  <a:cubicBezTo>
                    <a:pt x="19310" y="29979"/>
                    <a:pt x="19310" y="29979"/>
                    <a:pt x="19310" y="29979"/>
                  </a:cubicBezTo>
                  <a:cubicBezTo>
                    <a:pt x="19310" y="29979"/>
                    <a:pt x="19229" y="29578"/>
                    <a:pt x="19310" y="29497"/>
                  </a:cubicBezTo>
                  <a:cubicBezTo>
                    <a:pt x="19472" y="29497"/>
                    <a:pt x="19959" y="29417"/>
                    <a:pt x="19959" y="29417"/>
                  </a:cubicBezTo>
                  <a:cubicBezTo>
                    <a:pt x="19959" y="29417"/>
                    <a:pt x="20202" y="29497"/>
                    <a:pt x="20446" y="29578"/>
                  </a:cubicBezTo>
                  <a:cubicBezTo>
                    <a:pt x="20608" y="29578"/>
                    <a:pt x="20770" y="29658"/>
                    <a:pt x="20770" y="29658"/>
                  </a:cubicBezTo>
                  <a:cubicBezTo>
                    <a:pt x="20770" y="29658"/>
                    <a:pt x="21257" y="29899"/>
                    <a:pt x="21338" y="29979"/>
                  </a:cubicBezTo>
                  <a:cubicBezTo>
                    <a:pt x="21338" y="30060"/>
                    <a:pt x="21501" y="30140"/>
                    <a:pt x="21663" y="30221"/>
                  </a:cubicBezTo>
                  <a:cubicBezTo>
                    <a:pt x="21906" y="30381"/>
                    <a:pt x="22393" y="30221"/>
                    <a:pt x="22393" y="30221"/>
                  </a:cubicBezTo>
                  <a:cubicBezTo>
                    <a:pt x="22393" y="30221"/>
                    <a:pt x="22636" y="30140"/>
                    <a:pt x="22799" y="30140"/>
                  </a:cubicBezTo>
                  <a:cubicBezTo>
                    <a:pt x="22880" y="30140"/>
                    <a:pt x="23610" y="30140"/>
                    <a:pt x="23610" y="30140"/>
                  </a:cubicBezTo>
                  <a:cubicBezTo>
                    <a:pt x="23610" y="30140"/>
                    <a:pt x="23935" y="30140"/>
                    <a:pt x="24016" y="30140"/>
                  </a:cubicBezTo>
                  <a:cubicBezTo>
                    <a:pt x="24097" y="30140"/>
                    <a:pt x="24421" y="30140"/>
                    <a:pt x="24421" y="30140"/>
                  </a:cubicBezTo>
                  <a:cubicBezTo>
                    <a:pt x="25070" y="30301"/>
                    <a:pt x="25070" y="30301"/>
                    <a:pt x="25070" y="30301"/>
                  </a:cubicBezTo>
                  <a:cubicBezTo>
                    <a:pt x="25557" y="30060"/>
                    <a:pt x="25557" y="30060"/>
                    <a:pt x="25557" y="30060"/>
                  </a:cubicBezTo>
                  <a:cubicBezTo>
                    <a:pt x="25557" y="30060"/>
                    <a:pt x="25557" y="29658"/>
                    <a:pt x="25720" y="29658"/>
                  </a:cubicBezTo>
                  <a:cubicBezTo>
                    <a:pt x="25801" y="29658"/>
                    <a:pt x="25963" y="29658"/>
                    <a:pt x="26125" y="29658"/>
                  </a:cubicBezTo>
                  <a:cubicBezTo>
                    <a:pt x="26288" y="29738"/>
                    <a:pt x="26774" y="29578"/>
                    <a:pt x="26774" y="29578"/>
                  </a:cubicBezTo>
                  <a:cubicBezTo>
                    <a:pt x="26288" y="28935"/>
                    <a:pt x="26288" y="28935"/>
                    <a:pt x="26288" y="28935"/>
                  </a:cubicBezTo>
                  <a:cubicBezTo>
                    <a:pt x="26288" y="28935"/>
                    <a:pt x="26288" y="28935"/>
                    <a:pt x="26125" y="28613"/>
                  </a:cubicBezTo>
                  <a:cubicBezTo>
                    <a:pt x="26044" y="28292"/>
                    <a:pt x="25801" y="27970"/>
                    <a:pt x="25801" y="27970"/>
                  </a:cubicBezTo>
                  <a:cubicBezTo>
                    <a:pt x="25801" y="27970"/>
                    <a:pt x="25476" y="27890"/>
                    <a:pt x="25233" y="27809"/>
                  </a:cubicBezTo>
                  <a:cubicBezTo>
                    <a:pt x="24989" y="27729"/>
                    <a:pt x="25152" y="27809"/>
                    <a:pt x="24989" y="27649"/>
                  </a:cubicBezTo>
                  <a:cubicBezTo>
                    <a:pt x="24827" y="27568"/>
                    <a:pt x="24097" y="27166"/>
                    <a:pt x="24097" y="27166"/>
                  </a:cubicBezTo>
                  <a:cubicBezTo>
                    <a:pt x="24097" y="27166"/>
                    <a:pt x="23772" y="27086"/>
                    <a:pt x="23691" y="26925"/>
                  </a:cubicBezTo>
                  <a:cubicBezTo>
                    <a:pt x="23610" y="26684"/>
                    <a:pt x="23691" y="25961"/>
                    <a:pt x="23691" y="25961"/>
                  </a:cubicBezTo>
                  <a:cubicBezTo>
                    <a:pt x="23772" y="25559"/>
                    <a:pt x="23772" y="25559"/>
                    <a:pt x="23772" y="25559"/>
                  </a:cubicBezTo>
                  <a:cubicBezTo>
                    <a:pt x="24178" y="24755"/>
                    <a:pt x="24178" y="24755"/>
                    <a:pt x="24178" y="24755"/>
                  </a:cubicBezTo>
                  <a:cubicBezTo>
                    <a:pt x="24340" y="24032"/>
                    <a:pt x="24340" y="24032"/>
                    <a:pt x="24340" y="24032"/>
                  </a:cubicBezTo>
                  <a:cubicBezTo>
                    <a:pt x="25152" y="23067"/>
                    <a:pt x="25152" y="23067"/>
                    <a:pt x="25152" y="23067"/>
                  </a:cubicBezTo>
                  <a:cubicBezTo>
                    <a:pt x="25395" y="22344"/>
                    <a:pt x="25395" y="22344"/>
                    <a:pt x="25395" y="22344"/>
                  </a:cubicBezTo>
                  <a:cubicBezTo>
                    <a:pt x="25557" y="21620"/>
                    <a:pt x="25557" y="21620"/>
                    <a:pt x="25557" y="21620"/>
                  </a:cubicBezTo>
                  <a:cubicBezTo>
                    <a:pt x="25557" y="20897"/>
                    <a:pt x="25557" y="20897"/>
                    <a:pt x="25557" y="20897"/>
                  </a:cubicBezTo>
                  <a:cubicBezTo>
                    <a:pt x="25557" y="20334"/>
                    <a:pt x="25557" y="20334"/>
                    <a:pt x="25557" y="20334"/>
                  </a:cubicBezTo>
                  <a:cubicBezTo>
                    <a:pt x="26612" y="20334"/>
                    <a:pt x="26612" y="20334"/>
                    <a:pt x="26612" y="20334"/>
                  </a:cubicBezTo>
                  <a:cubicBezTo>
                    <a:pt x="26612" y="20576"/>
                    <a:pt x="26612" y="20576"/>
                    <a:pt x="26612" y="20576"/>
                  </a:cubicBezTo>
                  <a:cubicBezTo>
                    <a:pt x="26612" y="20576"/>
                    <a:pt x="26774" y="20254"/>
                    <a:pt x="26855" y="20254"/>
                  </a:cubicBezTo>
                  <a:cubicBezTo>
                    <a:pt x="26937" y="20254"/>
                    <a:pt x="27586" y="19852"/>
                    <a:pt x="27586" y="19852"/>
                  </a:cubicBezTo>
                  <a:cubicBezTo>
                    <a:pt x="27829" y="20013"/>
                    <a:pt x="27829" y="20013"/>
                    <a:pt x="27829" y="20013"/>
                  </a:cubicBezTo>
                  <a:cubicBezTo>
                    <a:pt x="28478" y="20174"/>
                    <a:pt x="28478" y="20174"/>
                    <a:pt x="28478" y="20174"/>
                  </a:cubicBezTo>
                  <a:cubicBezTo>
                    <a:pt x="28478" y="20174"/>
                    <a:pt x="28722" y="20254"/>
                    <a:pt x="28640" y="20415"/>
                  </a:cubicBezTo>
                  <a:cubicBezTo>
                    <a:pt x="28559" y="20576"/>
                    <a:pt x="28559" y="20576"/>
                    <a:pt x="28640" y="20576"/>
                  </a:cubicBezTo>
                  <a:cubicBezTo>
                    <a:pt x="28722" y="20576"/>
                    <a:pt x="29046" y="20334"/>
                    <a:pt x="29046" y="20334"/>
                  </a:cubicBezTo>
                  <a:cubicBezTo>
                    <a:pt x="29614" y="20576"/>
                    <a:pt x="29614" y="20576"/>
                    <a:pt x="29614" y="20576"/>
                  </a:cubicBezTo>
                  <a:cubicBezTo>
                    <a:pt x="29127" y="20013"/>
                    <a:pt x="29127" y="20013"/>
                    <a:pt x="29127" y="20013"/>
                  </a:cubicBezTo>
                  <a:cubicBezTo>
                    <a:pt x="29127" y="20013"/>
                    <a:pt x="29046" y="19611"/>
                    <a:pt x="29046" y="19450"/>
                  </a:cubicBezTo>
                  <a:cubicBezTo>
                    <a:pt x="29046" y="19290"/>
                    <a:pt x="28965" y="18647"/>
                    <a:pt x="28965" y="18647"/>
                  </a:cubicBezTo>
                  <a:cubicBezTo>
                    <a:pt x="28884" y="18164"/>
                    <a:pt x="28884" y="18164"/>
                    <a:pt x="28884" y="18164"/>
                  </a:cubicBezTo>
                  <a:cubicBezTo>
                    <a:pt x="28722" y="17762"/>
                    <a:pt x="28722" y="17762"/>
                    <a:pt x="28722" y="17762"/>
                  </a:cubicBezTo>
                  <a:cubicBezTo>
                    <a:pt x="28478" y="17521"/>
                    <a:pt x="28478" y="17521"/>
                    <a:pt x="28478" y="17521"/>
                  </a:cubicBezTo>
                  <a:cubicBezTo>
                    <a:pt x="28397" y="17119"/>
                    <a:pt x="28397" y="17119"/>
                    <a:pt x="28397" y="17119"/>
                  </a:cubicBezTo>
                  <a:cubicBezTo>
                    <a:pt x="28235" y="16798"/>
                    <a:pt x="28235" y="16798"/>
                    <a:pt x="28235" y="16798"/>
                  </a:cubicBezTo>
                  <a:cubicBezTo>
                    <a:pt x="27667" y="16476"/>
                    <a:pt x="27667" y="16476"/>
                    <a:pt x="27667" y="16476"/>
                  </a:cubicBezTo>
                  <a:cubicBezTo>
                    <a:pt x="27261" y="16396"/>
                    <a:pt x="27261" y="16396"/>
                    <a:pt x="27261" y="16396"/>
                  </a:cubicBezTo>
                  <a:cubicBezTo>
                    <a:pt x="26937" y="16476"/>
                    <a:pt x="26937" y="16476"/>
                    <a:pt x="26937" y="16476"/>
                  </a:cubicBezTo>
                  <a:cubicBezTo>
                    <a:pt x="26612" y="16476"/>
                    <a:pt x="26612" y="16476"/>
                    <a:pt x="26612" y="16476"/>
                  </a:cubicBezTo>
                  <a:cubicBezTo>
                    <a:pt x="26369" y="16075"/>
                    <a:pt x="26369" y="16075"/>
                    <a:pt x="26369" y="16075"/>
                  </a:cubicBezTo>
                  <a:cubicBezTo>
                    <a:pt x="26369" y="16075"/>
                    <a:pt x="26288" y="15512"/>
                    <a:pt x="26288" y="15432"/>
                  </a:cubicBezTo>
                  <a:cubicBezTo>
                    <a:pt x="26288" y="15351"/>
                    <a:pt x="26125" y="14789"/>
                    <a:pt x="26125" y="14789"/>
                  </a:cubicBezTo>
                  <a:cubicBezTo>
                    <a:pt x="26044" y="14146"/>
                    <a:pt x="26044" y="14146"/>
                    <a:pt x="26044" y="14146"/>
                  </a:cubicBezTo>
                  <a:cubicBezTo>
                    <a:pt x="25801" y="13503"/>
                    <a:pt x="25801" y="13503"/>
                    <a:pt x="25801" y="13503"/>
                  </a:cubicBezTo>
                  <a:cubicBezTo>
                    <a:pt x="25801" y="13503"/>
                    <a:pt x="25638" y="13101"/>
                    <a:pt x="25557" y="12940"/>
                  </a:cubicBezTo>
                  <a:cubicBezTo>
                    <a:pt x="25476" y="12779"/>
                    <a:pt x="25314" y="12458"/>
                    <a:pt x="25314" y="12458"/>
                  </a:cubicBezTo>
                  <a:cubicBezTo>
                    <a:pt x="25152" y="11895"/>
                    <a:pt x="25152" y="11895"/>
                    <a:pt x="25152" y="11895"/>
                  </a:cubicBezTo>
                  <a:cubicBezTo>
                    <a:pt x="24503" y="11734"/>
                    <a:pt x="24503" y="11734"/>
                    <a:pt x="24503" y="11734"/>
                  </a:cubicBezTo>
                  <a:cubicBezTo>
                    <a:pt x="23448" y="11413"/>
                    <a:pt x="23448" y="11413"/>
                    <a:pt x="23448" y="11413"/>
                  </a:cubicBezTo>
                  <a:cubicBezTo>
                    <a:pt x="22880" y="11172"/>
                    <a:pt x="22880" y="11172"/>
                    <a:pt x="22880" y="11172"/>
                  </a:cubicBezTo>
                  <a:cubicBezTo>
                    <a:pt x="22961" y="10931"/>
                    <a:pt x="22961" y="10931"/>
                    <a:pt x="22961" y="10931"/>
                  </a:cubicBezTo>
                  <a:cubicBezTo>
                    <a:pt x="23286" y="10850"/>
                    <a:pt x="23286" y="10850"/>
                    <a:pt x="23286" y="10850"/>
                  </a:cubicBezTo>
                  <a:cubicBezTo>
                    <a:pt x="23286" y="10850"/>
                    <a:pt x="23448" y="10850"/>
                    <a:pt x="23610" y="10850"/>
                  </a:cubicBezTo>
                  <a:cubicBezTo>
                    <a:pt x="23853" y="10850"/>
                    <a:pt x="24016" y="10850"/>
                    <a:pt x="24178" y="10850"/>
                  </a:cubicBezTo>
                  <a:cubicBezTo>
                    <a:pt x="24340" y="10850"/>
                    <a:pt x="24584" y="10850"/>
                    <a:pt x="24584" y="10850"/>
                  </a:cubicBezTo>
                  <a:cubicBezTo>
                    <a:pt x="24908" y="10448"/>
                    <a:pt x="24908" y="10448"/>
                    <a:pt x="24908" y="10448"/>
                  </a:cubicBezTo>
                  <a:cubicBezTo>
                    <a:pt x="26125" y="9805"/>
                    <a:pt x="26125" y="9805"/>
                    <a:pt x="26125" y="9805"/>
                  </a:cubicBezTo>
                  <a:cubicBezTo>
                    <a:pt x="26693" y="9725"/>
                    <a:pt x="26693" y="9725"/>
                    <a:pt x="26693" y="9725"/>
                  </a:cubicBezTo>
                  <a:cubicBezTo>
                    <a:pt x="27261" y="9725"/>
                    <a:pt x="27261" y="9725"/>
                    <a:pt x="27261" y="9725"/>
                  </a:cubicBezTo>
                  <a:cubicBezTo>
                    <a:pt x="27261" y="9725"/>
                    <a:pt x="27261" y="10046"/>
                    <a:pt x="27423" y="10127"/>
                  </a:cubicBezTo>
                  <a:cubicBezTo>
                    <a:pt x="27586" y="10207"/>
                    <a:pt x="27667" y="10207"/>
                    <a:pt x="27748" y="10288"/>
                  </a:cubicBezTo>
                  <a:cubicBezTo>
                    <a:pt x="27910" y="10288"/>
                    <a:pt x="28397" y="10368"/>
                    <a:pt x="28397" y="10368"/>
                  </a:cubicBezTo>
                  <a:cubicBezTo>
                    <a:pt x="28722" y="10529"/>
                    <a:pt x="28722" y="10529"/>
                    <a:pt x="28722" y="10529"/>
                  </a:cubicBezTo>
                  <a:cubicBezTo>
                    <a:pt x="29046" y="11011"/>
                    <a:pt x="29046" y="11011"/>
                    <a:pt x="29046" y="11011"/>
                  </a:cubicBezTo>
                  <a:cubicBezTo>
                    <a:pt x="29614" y="11332"/>
                    <a:pt x="29614" y="11332"/>
                    <a:pt x="29614" y="11332"/>
                  </a:cubicBezTo>
                  <a:cubicBezTo>
                    <a:pt x="29614" y="11332"/>
                    <a:pt x="29695" y="11574"/>
                    <a:pt x="29614" y="11654"/>
                  </a:cubicBezTo>
                  <a:cubicBezTo>
                    <a:pt x="29533" y="11734"/>
                    <a:pt x="29614" y="11975"/>
                    <a:pt x="29290" y="12136"/>
                  </a:cubicBezTo>
                  <a:cubicBezTo>
                    <a:pt x="28965" y="12297"/>
                    <a:pt x="28559" y="12618"/>
                    <a:pt x="28478" y="12618"/>
                  </a:cubicBezTo>
                  <a:cubicBezTo>
                    <a:pt x="28397" y="12699"/>
                    <a:pt x="28154" y="13020"/>
                    <a:pt x="28154" y="13020"/>
                  </a:cubicBezTo>
                  <a:cubicBezTo>
                    <a:pt x="27991" y="13342"/>
                    <a:pt x="27991" y="13342"/>
                    <a:pt x="27991" y="13342"/>
                  </a:cubicBezTo>
                  <a:cubicBezTo>
                    <a:pt x="28073" y="13583"/>
                    <a:pt x="28073" y="13583"/>
                    <a:pt x="28073" y="13583"/>
                  </a:cubicBezTo>
                  <a:cubicBezTo>
                    <a:pt x="28073" y="13583"/>
                    <a:pt x="28073" y="13663"/>
                    <a:pt x="28073" y="13744"/>
                  </a:cubicBezTo>
                  <a:cubicBezTo>
                    <a:pt x="27991" y="13904"/>
                    <a:pt x="27910" y="14146"/>
                    <a:pt x="27910" y="14146"/>
                  </a:cubicBezTo>
                  <a:cubicBezTo>
                    <a:pt x="27991" y="14547"/>
                    <a:pt x="27991" y="14547"/>
                    <a:pt x="27991" y="14547"/>
                  </a:cubicBezTo>
                  <a:cubicBezTo>
                    <a:pt x="27991" y="14547"/>
                    <a:pt x="28073" y="14708"/>
                    <a:pt x="28154" y="14869"/>
                  </a:cubicBezTo>
                  <a:cubicBezTo>
                    <a:pt x="28154" y="14949"/>
                    <a:pt x="28884" y="15110"/>
                    <a:pt x="28884" y="15110"/>
                  </a:cubicBezTo>
                  <a:cubicBezTo>
                    <a:pt x="29614" y="15190"/>
                    <a:pt x="29614" y="15190"/>
                    <a:pt x="29614" y="15190"/>
                  </a:cubicBezTo>
                  <a:cubicBezTo>
                    <a:pt x="30182" y="15753"/>
                    <a:pt x="30182" y="15753"/>
                    <a:pt x="30182" y="15753"/>
                  </a:cubicBezTo>
                  <a:cubicBezTo>
                    <a:pt x="30669" y="15994"/>
                    <a:pt x="30669" y="15994"/>
                    <a:pt x="30669" y="15994"/>
                  </a:cubicBezTo>
                  <a:cubicBezTo>
                    <a:pt x="31237" y="15914"/>
                    <a:pt x="31237" y="15914"/>
                    <a:pt x="31237" y="15914"/>
                  </a:cubicBezTo>
                  <a:cubicBezTo>
                    <a:pt x="31805" y="15512"/>
                    <a:pt x="31805" y="15512"/>
                    <a:pt x="31805" y="15512"/>
                  </a:cubicBezTo>
                  <a:cubicBezTo>
                    <a:pt x="32210" y="15271"/>
                    <a:pt x="32210" y="15271"/>
                    <a:pt x="32210" y="15271"/>
                  </a:cubicBezTo>
                  <a:cubicBezTo>
                    <a:pt x="32210" y="15271"/>
                    <a:pt x="32454" y="14949"/>
                    <a:pt x="32535" y="14869"/>
                  </a:cubicBezTo>
                  <a:cubicBezTo>
                    <a:pt x="32616" y="14789"/>
                    <a:pt x="32860" y="14547"/>
                    <a:pt x="32860" y="14547"/>
                  </a:cubicBezTo>
                  <a:cubicBezTo>
                    <a:pt x="32860" y="14547"/>
                    <a:pt x="33022" y="14387"/>
                    <a:pt x="33022" y="14306"/>
                  </a:cubicBezTo>
                  <a:cubicBezTo>
                    <a:pt x="33022" y="14226"/>
                    <a:pt x="32941" y="13583"/>
                    <a:pt x="32941" y="13583"/>
                  </a:cubicBezTo>
                  <a:cubicBezTo>
                    <a:pt x="32778" y="13101"/>
                    <a:pt x="32778" y="13101"/>
                    <a:pt x="32778" y="13101"/>
                  </a:cubicBezTo>
                  <a:cubicBezTo>
                    <a:pt x="32535" y="12538"/>
                    <a:pt x="32535" y="12538"/>
                    <a:pt x="32535" y="12538"/>
                  </a:cubicBezTo>
                  <a:cubicBezTo>
                    <a:pt x="32535" y="12538"/>
                    <a:pt x="32373" y="12297"/>
                    <a:pt x="32373" y="12136"/>
                  </a:cubicBezTo>
                  <a:cubicBezTo>
                    <a:pt x="32373" y="12056"/>
                    <a:pt x="32292" y="11734"/>
                    <a:pt x="32292" y="11734"/>
                  </a:cubicBezTo>
                  <a:cubicBezTo>
                    <a:pt x="31967" y="11413"/>
                    <a:pt x="31967" y="11413"/>
                    <a:pt x="31967" y="11413"/>
                  </a:cubicBezTo>
                  <a:cubicBezTo>
                    <a:pt x="32129" y="11091"/>
                    <a:pt x="32129" y="11091"/>
                    <a:pt x="32129" y="11091"/>
                  </a:cubicBezTo>
                  <a:cubicBezTo>
                    <a:pt x="32292" y="10850"/>
                    <a:pt x="32292" y="10850"/>
                    <a:pt x="32292" y="10850"/>
                  </a:cubicBezTo>
                  <a:cubicBezTo>
                    <a:pt x="32697" y="10368"/>
                    <a:pt x="32697" y="10368"/>
                    <a:pt x="32697" y="10368"/>
                  </a:cubicBezTo>
                  <a:cubicBezTo>
                    <a:pt x="32860" y="10046"/>
                    <a:pt x="32860" y="10046"/>
                    <a:pt x="32860" y="10046"/>
                  </a:cubicBezTo>
                  <a:cubicBezTo>
                    <a:pt x="32535" y="9645"/>
                    <a:pt x="32535" y="9645"/>
                    <a:pt x="32535" y="9645"/>
                  </a:cubicBezTo>
                  <a:cubicBezTo>
                    <a:pt x="32292" y="9564"/>
                    <a:pt x="32292" y="9564"/>
                    <a:pt x="32292" y="9564"/>
                  </a:cubicBezTo>
                  <a:cubicBezTo>
                    <a:pt x="32778" y="9323"/>
                    <a:pt x="32778" y="9323"/>
                    <a:pt x="32778" y="9323"/>
                  </a:cubicBezTo>
                  <a:cubicBezTo>
                    <a:pt x="33103" y="9162"/>
                    <a:pt x="33103" y="9162"/>
                    <a:pt x="33103" y="9162"/>
                  </a:cubicBezTo>
                  <a:cubicBezTo>
                    <a:pt x="33509" y="8198"/>
                    <a:pt x="33509" y="8198"/>
                    <a:pt x="33509" y="8198"/>
                  </a:cubicBezTo>
                  <a:cubicBezTo>
                    <a:pt x="33752" y="7635"/>
                    <a:pt x="33752" y="7635"/>
                    <a:pt x="33752" y="7635"/>
                  </a:cubicBezTo>
                  <a:cubicBezTo>
                    <a:pt x="34077" y="6751"/>
                    <a:pt x="34077" y="6751"/>
                    <a:pt x="34077" y="6751"/>
                  </a:cubicBezTo>
                  <a:cubicBezTo>
                    <a:pt x="34077" y="6751"/>
                    <a:pt x="34239" y="6108"/>
                    <a:pt x="34239" y="6028"/>
                  </a:cubicBezTo>
                  <a:cubicBezTo>
                    <a:pt x="34239" y="5947"/>
                    <a:pt x="34482" y="5787"/>
                    <a:pt x="34482" y="5787"/>
                  </a:cubicBezTo>
                  <a:cubicBezTo>
                    <a:pt x="34807" y="5385"/>
                    <a:pt x="34807" y="5385"/>
                    <a:pt x="34807" y="5385"/>
                  </a:cubicBezTo>
                  <a:cubicBezTo>
                    <a:pt x="35050" y="4902"/>
                    <a:pt x="35050" y="4902"/>
                    <a:pt x="35050" y="4902"/>
                  </a:cubicBezTo>
                  <a:cubicBezTo>
                    <a:pt x="35212" y="4581"/>
                    <a:pt x="35212" y="4581"/>
                    <a:pt x="35212" y="4581"/>
                  </a:cubicBezTo>
                  <a:cubicBezTo>
                    <a:pt x="35618" y="3938"/>
                    <a:pt x="35618" y="3938"/>
                    <a:pt x="35618" y="3938"/>
                  </a:cubicBezTo>
                  <a:cubicBezTo>
                    <a:pt x="35943" y="4099"/>
                    <a:pt x="35943" y="4099"/>
                    <a:pt x="35943" y="4099"/>
                  </a:cubicBezTo>
                  <a:cubicBezTo>
                    <a:pt x="35943" y="4099"/>
                    <a:pt x="36105" y="4259"/>
                    <a:pt x="36105" y="4420"/>
                  </a:cubicBezTo>
                  <a:cubicBezTo>
                    <a:pt x="36105" y="4581"/>
                    <a:pt x="36024" y="4661"/>
                    <a:pt x="36105" y="4661"/>
                  </a:cubicBezTo>
                  <a:cubicBezTo>
                    <a:pt x="36267" y="4661"/>
                    <a:pt x="36186" y="4661"/>
                    <a:pt x="36267" y="4581"/>
                  </a:cubicBezTo>
                  <a:cubicBezTo>
                    <a:pt x="36430" y="4420"/>
                    <a:pt x="36511" y="4099"/>
                    <a:pt x="36511" y="4018"/>
                  </a:cubicBezTo>
                  <a:cubicBezTo>
                    <a:pt x="36511" y="3938"/>
                    <a:pt x="36673" y="3938"/>
                    <a:pt x="36511" y="3858"/>
                  </a:cubicBezTo>
                  <a:cubicBezTo>
                    <a:pt x="36267" y="3777"/>
                    <a:pt x="35943" y="3616"/>
                    <a:pt x="35943" y="3616"/>
                  </a:cubicBezTo>
                  <a:cubicBezTo>
                    <a:pt x="35943" y="3616"/>
                    <a:pt x="35618" y="3536"/>
                    <a:pt x="35618" y="3456"/>
                  </a:cubicBezTo>
                  <a:cubicBezTo>
                    <a:pt x="35699" y="3375"/>
                    <a:pt x="35943" y="2652"/>
                    <a:pt x="35943" y="2652"/>
                  </a:cubicBezTo>
                  <a:cubicBezTo>
                    <a:pt x="36267" y="1848"/>
                    <a:pt x="36267" y="1848"/>
                    <a:pt x="36267" y="1848"/>
                  </a:cubicBezTo>
                  <a:cubicBezTo>
                    <a:pt x="36267" y="1366"/>
                    <a:pt x="36267" y="1366"/>
                    <a:pt x="36267" y="1366"/>
                  </a:cubicBezTo>
                  <a:cubicBezTo>
                    <a:pt x="36511" y="964"/>
                    <a:pt x="36511" y="964"/>
                    <a:pt x="36511" y="964"/>
                  </a:cubicBezTo>
                  <a:cubicBezTo>
                    <a:pt x="36754" y="643"/>
                    <a:pt x="36916" y="160"/>
                    <a:pt x="37322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9156"/>
                    <a:pt x="120000" y="59156"/>
                    <a:pt x="120000" y="59156"/>
                  </a:cubicBezTo>
                  <a:cubicBezTo>
                    <a:pt x="118864" y="59557"/>
                    <a:pt x="118864" y="59557"/>
                    <a:pt x="118864" y="59557"/>
                  </a:cubicBezTo>
                  <a:cubicBezTo>
                    <a:pt x="118701" y="59557"/>
                    <a:pt x="116430" y="59236"/>
                    <a:pt x="116511" y="59959"/>
                  </a:cubicBezTo>
                  <a:cubicBezTo>
                    <a:pt x="116592" y="60361"/>
                    <a:pt x="116997" y="60442"/>
                    <a:pt x="116997" y="60442"/>
                  </a:cubicBezTo>
                  <a:cubicBezTo>
                    <a:pt x="118052" y="61406"/>
                    <a:pt x="118052" y="61406"/>
                    <a:pt x="118052" y="61406"/>
                  </a:cubicBezTo>
                  <a:cubicBezTo>
                    <a:pt x="117971" y="61969"/>
                    <a:pt x="117971" y="61969"/>
                    <a:pt x="117971" y="61969"/>
                  </a:cubicBezTo>
                  <a:cubicBezTo>
                    <a:pt x="118620" y="62129"/>
                    <a:pt x="118620" y="62129"/>
                    <a:pt x="118620" y="62129"/>
                  </a:cubicBezTo>
                  <a:cubicBezTo>
                    <a:pt x="120000" y="62129"/>
                    <a:pt x="120000" y="62129"/>
                    <a:pt x="120000" y="62129"/>
                  </a:cubicBezTo>
                  <a:cubicBezTo>
                    <a:pt x="120000" y="63094"/>
                    <a:pt x="120000" y="63094"/>
                    <a:pt x="120000" y="63094"/>
                  </a:cubicBezTo>
                  <a:cubicBezTo>
                    <a:pt x="119188" y="63174"/>
                    <a:pt x="118296" y="63335"/>
                    <a:pt x="118133" y="63415"/>
                  </a:cubicBezTo>
                  <a:cubicBezTo>
                    <a:pt x="117241" y="64380"/>
                    <a:pt x="117241" y="64380"/>
                    <a:pt x="117241" y="64380"/>
                  </a:cubicBezTo>
                  <a:cubicBezTo>
                    <a:pt x="118296" y="65746"/>
                    <a:pt x="118296" y="65746"/>
                    <a:pt x="118296" y="65746"/>
                  </a:cubicBezTo>
                  <a:cubicBezTo>
                    <a:pt x="118215" y="66630"/>
                    <a:pt x="118215" y="66630"/>
                    <a:pt x="118215" y="66630"/>
                  </a:cubicBezTo>
                  <a:cubicBezTo>
                    <a:pt x="117322" y="67273"/>
                    <a:pt x="117322" y="67273"/>
                    <a:pt x="117322" y="67273"/>
                  </a:cubicBezTo>
                  <a:cubicBezTo>
                    <a:pt x="118052" y="67997"/>
                    <a:pt x="118052" y="67997"/>
                    <a:pt x="118052" y="67997"/>
                  </a:cubicBezTo>
                  <a:cubicBezTo>
                    <a:pt x="119350" y="67997"/>
                    <a:pt x="119350" y="67997"/>
                    <a:pt x="119350" y="67997"/>
                  </a:cubicBezTo>
                  <a:cubicBezTo>
                    <a:pt x="120000" y="68479"/>
                    <a:pt x="120000" y="68479"/>
                    <a:pt x="120000" y="68479"/>
                  </a:cubicBezTo>
                  <a:cubicBezTo>
                    <a:pt x="120000" y="72257"/>
                    <a:pt x="120000" y="72257"/>
                    <a:pt x="120000" y="72257"/>
                  </a:cubicBezTo>
                  <a:cubicBezTo>
                    <a:pt x="119756" y="72257"/>
                    <a:pt x="119432" y="72337"/>
                    <a:pt x="119026" y="72337"/>
                  </a:cubicBezTo>
                  <a:cubicBezTo>
                    <a:pt x="118458" y="73302"/>
                    <a:pt x="118458" y="73302"/>
                    <a:pt x="118458" y="73302"/>
                  </a:cubicBezTo>
                  <a:cubicBezTo>
                    <a:pt x="114320" y="72578"/>
                    <a:pt x="114320" y="72578"/>
                    <a:pt x="114320" y="72578"/>
                  </a:cubicBezTo>
                  <a:cubicBezTo>
                    <a:pt x="112941" y="71774"/>
                    <a:pt x="112941" y="71774"/>
                    <a:pt x="112941" y="71774"/>
                  </a:cubicBezTo>
                  <a:cubicBezTo>
                    <a:pt x="111886" y="72498"/>
                    <a:pt x="112129" y="72176"/>
                    <a:pt x="111237" y="73141"/>
                  </a:cubicBezTo>
                  <a:cubicBezTo>
                    <a:pt x="108803" y="72498"/>
                    <a:pt x="108803" y="72498"/>
                    <a:pt x="108803" y="72498"/>
                  </a:cubicBezTo>
                  <a:cubicBezTo>
                    <a:pt x="107261" y="73221"/>
                    <a:pt x="107261" y="73221"/>
                    <a:pt x="107261" y="73221"/>
                  </a:cubicBezTo>
                  <a:cubicBezTo>
                    <a:pt x="105476" y="74989"/>
                    <a:pt x="105476" y="74989"/>
                    <a:pt x="105476" y="74989"/>
                  </a:cubicBezTo>
                  <a:cubicBezTo>
                    <a:pt x="102474" y="74829"/>
                    <a:pt x="102474" y="74829"/>
                    <a:pt x="102474" y="74829"/>
                  </a:cubicBezTo>
                  <a:cubicBezTo>
                    <a:pt x="101825" y="73945"/>
                    <a:pt x="101825" y="73945"/>
                    <a:pt x="101825" y="73945"/>
                  </a:cubicBezTo>
                  <a:cubicBezTo>
                    <a:pt x="101663" y="74748"/>
                    <a:pt x="101663" y="74748"/>
                    <a:pt x="101663" y="74748"/>
                  </a:cubicBezTo>
                  <a:cubicBezTo>
                    <a:pt x="102312" y="75552"/>
                    <a:pt x="102312" y="75552"/>
                    <a:pt x="102312" y="75552"/>
                  </a:cubicBezTo>
                  <a:cubicBezTo>
                    <a:pt x="101176" y="76115"/>
                    <a:pt x="101176" y="76115"/>
                    <a:pt x="101176" y="76115"/>
                  </a:cubicBezTo>
                  <a:cubicBezTo>
                    <a:pt x="100770" y="74989"/>
                    <a:pt x="100770" y="74989"/>
                    <a:pt x="100770" y="74989"/>
                  </a:cubicBezTo>
                  <a:cubicBezTo>
                    <a:pt x="99797" y="73784"/>
                    <a:pt x="99797" y="73784"/>
                    <a:pt x="99797" y="73784"/>
                  </a:cubicBezTo>
                  <a:cubicBezTo>
                    <a:pt x="98336" y="73462"/>
                    <a:pt x="98336" y="73462"/>
                    <a:pt x="98336" y="73462"/>
                  </a:cubicBezTo>
                  <a:cubicBezTo>
                    <a:pt x="97525" y="72900"/>
                    <a:pt x="97525" y="72900"/>
                    <a:pt x="97525" y="72900"/>
                  </a:cubicBezTo>
                  <a:cubicBezTo>
                    <a:pt x="97363" y="72819"/>
                    <a:pt x="94361" y="73141"/>
                    <a:pt x="93793" y="73221"/>
                  </a:cubicBezTo>
                  <a:cubicBezTo>
                    <a:pt x="93062" y="72739"/>
                    <a:pt x="92981" y="72739"/>
                    <a:pt x="92170" y="72337"/>
                  </a:cubicBezTo>
                  <a:cubicBezTo>
                    <a:pt x="91359" y="72980"/>
                    <a:pt x="91359" y="72980"/>
                    <a:pt x="91359" y="72980"/>
                  </a:cubicBezTo>
                  <a:cubicBezTo>
                    <a:pt x="91359" y="72980"/>
                    <a:pt x="90953" y="73703"/>
                    <a:pt x="90304" y="73703"/>
                  </a:cubicBezTo>
                  <a:cubicBezTo>
                    <a:pt x="89574" y="73703"/>
                    <a:pt x="89655" y="72739"/>
                    <a:pt x="89655" y="72739"/>
                  </a:cubicBezTo>
                  <a:cubicBezTo>
                    <a:pt x="88600" y="72900"/>
                    <a:pt x="88600" y="72900"/>
                    <a:pt x="88600" y="72900"/>
                  </a:cubicBezTo>
                  <a:cubicBezTo>
                    <a:pt x="87221" y="74829"/>
                    <a:pt x="87221" y="74829"/>
                    <a:pt x="87221" y="74829"/>
                  </a:cubicBezTo>
                  <a:cubicBezTo>
                    <a:pt x="85517" y="76275"/>
                    <a:pt x="85517" y="76275"/>
                    <a:pt x="85517" y="76275"/>
                  </a:cubicBezTo>
                  <a:cubicBezTo>
                    <a:pt x="84543" y="77722"/>
                    <a:pt x="84543" y="77722"/>
                    <a:pt x="84543" y="77722"/>
                  </a:cubicBezTo>
                  <a:cubicBezTo>
                    <a:pt x="82677" y="78446"/>
                    <a:pt x="82677" y="78446"/>
                    <a:pt x="82677" y="78446"/>
                  </a:cubicBezTo>
                  <a:cubicBezTo>
                    <a:pt x="82758" y="79089"/>
                    <a:pt x="82758" y="79089"/>
                    <a:pt x="82758" y="79089"/>
                  </a:cubicBezTo>
                  <a:cubicBezTo>
                    <a:pt x="84624" y="80696"/>
                    <a:pt x="84624" y="80696"/>
                    <a:pt x="84624" y="80696"/>
                  </a:cubicBezTo>
                  <a:cubicBezTo>
                    <a:pt x="83326" y="81580"/>
                    <a:pt x="83326" y="81580"/>
                    <a:pt x="83326" y="81580"/>
                  </a:cubicBezTo>
                  <a:cubicBezTo>
                    <a:pt x="81379" y="79571"/>
                    <a:pt x="82109" y="81098"/>
                    <a:pt x="79675" y="79249"/>
                  </a:cubicBezTo>
                  <a:cubicBezTo>
                    <a:pt x="79269" y="80696"/>
                    <a:pt x="79188" y="80294"/>
                    <a:pt x="79432" y="81500"/>
                  </a:cubicBezTo>
                  <a:cubicBezTo>
                    <a:pt x="78377" y="82223"/>
                    <a:pt x="78377" y="82223"/>
                    <a:pt x="78377" y="82223"/>
                  </a:cubicBezTo>
                  <a:cubicBezTo>
                    <a:pt x="78945" y="84393"/>
                    <a:pt x="78539" y="83670"/>
                    <a:pt x="79918" y="85117"/>
                  </a:cubicBezTo>
                  <a:cubicBezTo>
                    <a:pt x="79107" y="86805"/>
                    <a:pt x="79269" y="86081"/>
                    <a:pt x="79350" y="88091"/>
                  </a:cubicBezTo>
                  <a:cubicBezTo>
                    <a:pt x="81217" y="88653"/>
                    <a:pt x="81217" y="88653"/>
                    <a:pt x="81217" y="88653"/>
                  </a:cubicBezTo>
                  <a:cubicBezTo>
                    <a:pt x="81703" y="89778"/>
                    <a:pt x="81703" y="89778"/>
                    <a:pt x="81703" y="89778"/>
                  </a:cubicBezTo>
                  <a:cubicBezTo>
                    <a:pt x="82920" y="90341"/>
                    <a:pt x="82920" y="90341"/>
                    <a:pt x="82920" y="90341"/>
                  </a:cubicBezTo>
                  <a:cubicBezTo>
                    <a:pt x="84137" y="89537"/>
                    <a:pt x="84137" y="89537"/>
                    <a:pt x="84137" y="89537"/>
                  </a:cubicBezTo>
                  <a:cubicBezTo>
                    <a:pt x="85922" y="90421"/>
                    <a:pt x="85922" y="90421"/>
                    <a:pt x="85922" y="90421"/>
                  </a:cubicBezTo>
                  <a:cubicBezTo>
                    <a:pt x="88275" y="92190"/>
                    <a:pt x="88275" y="92190"/>
                    <a:pt x="88275" y="92190"/>
                  </a:cubicBezTo>
                  <a:cubicBezTo>
                    <a:pt x="89655" y="93878"/>
                    <a:pt x="89655" y="93878"/>
                    <a:pt x="89655" y="93878"/>
                  </a:cubicBezTo>
                  <a:cubicBezTo>
                    <a:pt x="88843" y="93235"/>
                    <a:pt x="88843" y="93235"/>
                    <a:pt x="88843" y="93235"/>
                  </a:cubicBezTo>
                  <a:cubicBezTo>
                    <a:pt x="88356" y="93476"/>
                    <a:pt x="88356" y="93476"/>
                    <a:pt x="88356" y="93476"/>
                  </a:cubicBezTo>
                  <a:cubicBezTo>
                    <a:pt x="88681" y="94038"/>
                    <a:pt x="88681" y="94038"/>
                    <a:pt x="88681" y="94038"/>
                  </a:cubicBezTo>
                  <a:cubicBezTo>
                    <a:pt x="90385" y="94521"/>
                    <a:pt x="90385" y="94521"/>
                    <a:pt x="90385" y="94521"/>
                  </a:cubicBezTo>
                  <a:cubicBezTo>
                    <a:pt x="90304" y="95807"/>
                    <a:pt x="90304" y="95807"/>
                    <a:pt x="90304" y="95807"/>
                  </a:cubicBezTo>
                  <a:cubicBezTo>
                    <a:pt x="89006" y="100629"/>
                    <a:pt x="89006" y="100629"/>
                    <a:pt x="89006" y="100629"/>
                  </a:cubicBezTo>
                  <a:cubicBezTo>
                    <a:pt x="87951" y="102880"/>
                    <a:pt x="87951" y="102880"/>
                    <a:pt x="87951" y="102880"/>
                  </a:cubicBezTo>
                  <a:cubicBezTo>
                    <a:pt x="87707" y="104246"/>
                    <a:pt x="87707" y="104246"/>
                    <a:pt x="87707" y="104246"/>
                  </a:cubicBezTo>
                  <a:cubicBezTo>
                    <a:pt x="87545" y="105612"/>
                    <a:pt x="87545" y="105612"/>
                    <a:pt x="87545" y="105612"/>
                  </a:cubicBezTo>
                  <a:cubicBezTo>
                    <a:pt x="87870" y="106738"/>
                    <a:pt x="87870" y="106738"/>
                    <a:pt x="87870" y="106738"/>
                  </a:cubicBezTo>
                  <a:cubicBezTo>
                    <a:pt x="87870" y="106738"/>
                    <a:pt x="87870" y="107059"/>
                    <a:pt x="88194" y="107381"/>
                  </a:cubicBezTo>
                  <a:cubicBezTo>
                    <a:pt x="88519" y="107702"/>
                    <a:pt x="88600" y="108024"/>
                    <a:pt x="89006" y="108345"/>
                  </a:cubicBezTo>
                  <a:cubicBezTo>
                    <a:pt x="89411" y="108586"/>
                    <a:pt x="89249" y="108747"/>
                    <a:pt x="90709" y="108827"/>
                  </a:cubicBezTo>
                  <a:cubicBezTo>
                    <a:pt x="92089" y="108988"/>
                    <a:pt x="90791" y="109631"/>
                    <a:pt x="90872" y="109872"/>
                  </a:cubicBezTo>
                  <a:cubicBezTo>
                    <a:pt x="90953" y="110033"/>
                    <a:pt x="91034" y="111158"/>
                    <a:pt x="91602" y="112283"/>
                  </a:cubicBezTo>
                  <a:cubicBezTo>
                    <a:pt x="92170" y="113409"/>
                    <a:pt x="92494" y="113248"/>
                    <a:pt x="93387" y="113730"/>
                  </a:cubicBezTo>
                  <a:cubicBezTo>
                    <a:pt x="94279" y="114132"/>
                    <a:pt x="93874" y="114293"/>
                    <a:pt x="94442" y="115418"/>
                  </a:cubicBezTo>
                  <a:cubicBezTo>
                    <a:pt x="95010" y="116463"/>
                    <a:pt x="96389" y="115981"/>
                    <a:pt x="96632" y="115981"/>
                  </a:cubicBezTo>
                  <a:cubicBezTo>
                    <a:pt x="96795" y="115981"/>
                    <a:pt x="96957" y="116222"/>
                    <a:pt x="97200" y="116543"/>
                  </a:cubicBezTo>
                  <a:cubicBezTo>
                    <a:pt x="97200" y="116543"/>
                    <a:pt x="97200" y="116543"/>
                    <a:pt x="97200" y="116543"/>
                  </a:cubicBezTo>
                  <a:cubicBezTo>
                    <a:pt x="97200" y="116543"/>
                    <a:pt x="96713" y="117026"/>
                    <a:pt x="96551" y="117106"/>
                  </a:cubicBezTo>
                  <a:cubicBezTo>
                    <a:pt x="96470" y="117186"/>
                    <a:pt x="96389" y="117267"/>
                    <a:pt x="96308" y="117347"/>
                  </a:cubicBezTo>
                  <a:cubicBezTo>
                    <a:pt x="96227" y="117508"/>
                    <a:pt x="96470" y="117588"/>
                    <a:pt x="96308" y="117669"/>
                  </a:cubicBezTo>
                  <a:cubicBezTo>
                    <a:pt x="96146" y="117749"/>
                    <a:pt x="95983" y="118070"/>
                    <a:pt x="95983" y="118231"/>
                  </a:cubicBezTo>
                  <a:cubicBezTo>
                    <a:pt x="96064" y="118392"/>
                    <a:pt x="95902" y="118633"/>
                    <a:pt x="95902" y="118633"/>
                  </a:cubicBezTo>
                  <a:cubicBezTo>
                    <a:pt x="95902" y="118633"/>
                    <a:pt x="95578" y="119035"/>
                    <a:pt x="95172" y="119035"/>
                  </a:cubicBezTo>
                  <a:cubicBezTo>
                    <a:pt x="94847" y="119115"/>
                    <a:pt x="94604" y="118955"/>
                    <a:pt x="94279" y="118874"/>
                  </a:cubicBezTo>
                  <a:cubicBezTo>
                    <a:pt x="93955" y="118794"/>
                    <a:pt x="93955" y="118794"/>
                    <a:pt x="93955" y="118794"/>
                  </a:cubicBezTo>
                  <a:cubicBezTo>
                    <a:pt x="93955" y="118794"/>
                    <a:pt x="93711" y="118794"/>
                    <a:pt x="93387" y="118713"/>
                  </a:cubicBezTo>
                  <a:cubicBezTo>
                    <a:pt x="93062" y="118553"/>
                    <a:pt x="93306" y="118553"/>
                    <a:pt x="93306" y="118553"/>
                  </a:cubicBezTo>
                  <a:cubicBezTo>
                    <a:pt x="92981" y="118231"/>
                    <a:pt x="92981" y="118231"/>
                    <a:pt x="92981" y="118231"/>
                  </a:cubicBezTo>
                  <a:cubicBezTo>
                    <a:pt x="92657" y="117829"/>
                    <a:pt x="92657" y="117829"/>
                    <a:pt x="92657" y="117829"/>
                  </a:cubicBezTo>
                  <a:cubicBezTo>
                    <a:pt x="92657" y="117829"/>
                    <a:pt x="92576" y="117749"/>
                    <a:pt x="92576" y="117588"/>
                  </a:cubicBezTo>
                  <a:cubicBezTo>
                    <a:pt x="92494" y="117427"/>
                    <a:pt x="92494" y="117588"/>
                    <a:pt x="92332" y="117588"/>
                  </a:cubicBezTo>
                  <a:cubicBezTo>
                    <a:pt x="92170" y="117588"/>
                    <a:pt x="92089" y="117669"/>
                    <a:pt x="91926" y="117588"/>
                  </a:cubicBezTo>
                  <a:cubicBezTo>
                    <a:pt x="91845" y="117508"/>
                    <a:pt x="91845" y="117427"/>
                    <a:pt x="91845" y="117347"/>
                  </a:cubicBezTo>
                  <a:cubicBezTo>
                    <a:pt x="91845" y="117267"/>
                    <a:pt x="91602" y="117106"/>
                    <a:pt x="91359" y="117106"/>
                  </a:cubicBezTo>
                  <a:cubicBezTo>
                    <a:pt x="91115" y="117026"/>
                    <a:pt x="91196" y="116865"/>
                    <a:pt x="90872" y="116865"/>
                  </a:cubicBezTo>
                  <a:cubicBezTo>
                    <a:pt x="90547" y="116865"/>
                    <a:pt x="90791" y="116624"/>
                    <a:pt x="90791" y="116463"/>
                  </a:cubicBezTo>
                  <a:cubicBezTo>
                    <a:pt x="90709" y="116383"/>
                    <a:pt x="90466" y="116624"/>
                    <a:pt x="90385" y="116704"/>
                  </a:cubicBezTo>
                  <a:cubicBezTo>
                    <a:pt x="90304" y="116784"/>
                    <a:pt x="90223" y="116945"/>
                    <a:pt x="90060" y="116945"/>
                  </a:cubicBezTo>
                  <a:cubicBezTo>
                    <a:pt x="89979" y="117026"/>
                    <a:pt x="89898" y="116543"/>
                    <a:pt x="89898" y="116543"/>
                  </a:cubicBezTo>
                  <a:cubicBezTo>
                    <a:pt x="89898" y="116543"/>
                    <a:pt x="89898" y="116543"/>
                    <a:pt x="89574" y="116543"/>
                  </a:cubicBezTo>
                  <a:cubicBezTo>
                    <a:pt x="89168" y="116543"/>
                    <a:pt x="89411" y="116704"/>
                    <a:pt x="89411" y="116704"/>
                  </a:cubicBezTo>
                  <a:cubicBezTo>
                    <a:pt x="89168" y="117267"/>
                    <a:pt x="89168" y="117267"/>
                    <a:pt x="89168" y="117267"/>
                  </a:cubicBezTo>
                  <a:cubicBezTo>
                    <a:pt x="88762" y="117588"/>
                    <a:pt x="88762" y="117588"/>
                    <a:pt x="88762" y="117588"/>
                  </a:cubicBezTo>
                  <a:cubicBezTo>
                    <a:pt x="88762" y="117588"/>
                    <a:pt x="88843" y="117829"/>
                    <a:pt x="88924" y="117990"/>
                  </a:cubicBezTo>
                  <a:cubicBezTo>
                    <a:pt x="88924" y="118151"/>
                    <a:pt x="89168" y="118231"/>
                    <a:pt x="89168" y="118231"/>
                  </a:cubicBezTo>
                  <a:cubicBezTo>
                    <a:pt x="89168" y="118231"/>
                    <a:pt x="89411" y="118392"/>
                    <a:pt x="89655" y="118553"/>
                  </a:cubicBezTo>
                  <a:cubicBezTo>
                    <a:pt x="89898" y="118713"/>
                    <a:pt x="89817" y="118713"/>
                    <a:pt x="89979" y="118713"/>
                  </a:cubicBezTo>
                  <a:cubicBezTo>
                    <a:pt x="90141" y="118794"/>
                    <a:pt x="90385" y="118874"/>
                    <a:pt x="90709" y="119035"/>
                  </a:cubicBezTo>
                  <a:cubicBezTo>
                    <a:pt x="91034" y="119115"/>
                    <a:pt x="90872" y="119035"/>
                    <a:pt x="91359" y="119437"/>
                  </a:cubicBezTo>
                  <a:cubicBezTo>
                    <a:pt x="91764" y="119758"/>
                    <a:pt x="91277" y="119437"/>
                    <a:pt x="91196" y="119678"/>
                  </a:cubicBezTo>
                  <a:cubicBezTo>
                    <a:pt x="91115" y="120000"/>
                    <a:pt x="90628" y="119356"/>
                    <a:pt x="90304" y="119517"/>
                  </a:cubicBezTo>
                  <a:cubicBezTo>
                    <a:pt x="89979" y="119598"/>
                    <a:pt x="89898" y="119356"/>
                    <a:pt x="89655" y="119437"/>
                  </a:cubicBezTo>
                  <a:cubicBezTo>
                    <a:pt x="89655" y="119437"/>
                    <a:pt x="89655" y="119437"/>
                    <a:pt x="89655" y="119437"/>
                  </a:cubicBezTo>
                  <a:cubicBezTo>
                    <a:pt x="89574" y="119437"/>
                    <a:pt x="89574" y="119437"/>
                    <a:pt x="89574" y="119437"/>
                  </a:cubicBezTo>
                  <a:cubicBezTo>
                    <a:pt x="89574" y="119356"/>
                    <a:pt x="89492" y="119276"/>
                    <a:pt x="89492" y="119196"/>
                  </a:cubicBezTo>
                  <a:cubicBezTo>
                    <a:pt x="89411" y="119115"/>
                    <a:pt x="89006" y="119115"/>
                    <a:pt x="89006" y="119115"/>
                  </a:cubicBezTo>
                  <a:cubicBezTo>
                    <a:pt x="88681" y="119035"/>
                    <a:pt x="88681" y="119035"/>
                    <a:pt x="88681" y="119035"/>
                  </a:cubicBezTo>
                  <a:cubicBezTo>
                    <a:pt x="88438" y="118955"/>
                    <a:pt x="88438" y="118955"/>
                    <a:pt x="88438" y="118955"/>
                  </a:cubicBezTo>
                  <a:cubicBezTo>
                    <a:pt x="88194" y="118553"/>
                    <a:pt x="88194" y="118553"/>
                    <a:pt x="88194" y="118553"/>
                  </a:cubicBezTo>
                  <a:cubicBezTo>
                    <a:pt x="87951" y="118392"/>
                    <a:pt x="87951" y="118392"/>
                    <a:pt x="87951" y="118392"/>
                  </a:cubicBezTo>
                  <a:cubicBezTo>
                    <a:pt x="87707" y="118070"/>
                    <a:pt x="87707" y="118070"/>
                    <a:pt x="87707" y="118070"/>
                  </a:cubicBezTo>
                  <a:cubicBezTo>
                    <a:pt x="87789" y="117910"/>
                    <a:pt x="87789" y="117910"/>
                    <a:pt x="87789" y="117910"/>
                  </a:cubicBezTo>
                  <a:cubicBezTo>
                    <a:pt x="88032" y="117588"/>
                    <a:pt x="88032" y="117588"/>
                    <a:pt x="88032" y="117588"/>
                  </a:cubicBezTo>
                  <a:cubicBezTo>
                    <a:pt x="88032" y="117588"/>
                    <a:pt x="88113" y="117588"/>
                    <a:pt x="88194" y="117427"/>
                  </a:cubicBezTo>
                  <a:cubicBezTo>
                    <a:pt x="88356" y="117186"/>
                    <a:pt x="88194" y="117186"/>
                    <a:pt x="88194" y="117186"/>
                  </a:cubicBezTo>
                  <a:cubicBezTo>
                    <a:pt x="88194" y="117186"/>
                    <a:pt x="87870" y="117026"/>
                    <a:pt x="87707" y="116945"/>
                  </a:cubicBezTo>
                  <a:cubicBezTo>
                    <a:pt x="87545" y="116865"/>
                    <a:pt x="87302" y="117106"/>
                    <a:pt x="87302" y="117106"/>
                  </a:cubicBezTo>
                  <a:cubicBezTo>
                    <a:pt x="86815" y="117026"/>
                    <a:pt x="86815" y="117026"/>
                    <a:pt x="86815" y="117026"/>
                  </a:cubicBezTo>
                  <a:cubicBezTo>
                    <a:pt x="86409" y="117026"/>
                    <a:pt x="86409" y="117026"/>
                    <a:pt x="86409" y="117026"/>
                  </a:cubicBezTo>
                  <a:cubicBezTo>
                    <a:pt x="86085" y="116704"/>
                    <a:pt x="86085" y="116704"/>
                    <a:pt x="86085" y="116704"/>
                  </a:cubicBezTo>
                  <a:cubicBezTo>
                    <a:pt x="85517" y="116543"/>
                    <a:pt x="85517" y="116543"/>
                    <a:pt x="85517" y="116543"/>
                  </a:cubicBezTo>
                  <a:cubicBezTo>
                    <a:pt x="85192" y="116383"/>
                    <a:pt x="85192" y="116383"/>
                    <a:pt x="85192" y="116383"/>
                  </a:cubicBezTo>
                  <a:cubicBezTo>
                    <a:pt x="85192" y="116383"/>
                    <a:pt x="85192" y="115740"/>
                    <a:pt x="85192" y="115659"/>
                  </a:cubicBezTo>
                  <a:cubicBezTo>
                    <a:pt x="85192" y="115498"/>
                    <a:pt x="85192" y="115257"/>
                    <a:pt x="85192" y="115257"/>
                  </a:cubicBezTo>
                  <a:cubicBezTo>
                    <a:pt x="85192" y="115257"/>
                    <a:pt x="84705" y="115177"/>
                    <a:pt x="84462" y="115257"/>
                  </a:cubicBezTo>
                  <a:cubicBezTo>
                    <a:pt x="84300" y="115338"/>
                    <a:pt x="84056" y="115257"/>
                    <a:pt x="84056" y="115257"/>
                  </a:cubicBezTo>
                  <a:cubicBezTo>
                    <a:pt x="84056" y="115257"/>
                    <a:pt x="83407" y="115177"/>
                    <a:pt x="83326" y="115016"/>
                  </a:cubicBezTo>
                  <a:cubicBezTo>
                    <a:pt x="83326" y="114855"/>
                    <a:pt x="83326" y="114936"/>
                    <a:pt x="83245" y="114936"/>
                  </a:cubicBezTo>
                  <a:cubicBezTo>
                    <a:pt x="83083" y="114936"/>
                    <a:pt x="82596" y="114936"/>
                    <a:pt x="82596" y="114936"/>
                  </a:cubicBezTo>
                  <a:cubicBezTo>
                    <a:pt x="82109" y="114775"/>
                    <a:pt x="82109" y="114775"/>
                    <a:pt x="82109" y="114775"/>
                  </a:cubicBezTo>
                  <a:cubicBezTo>
                    <a:pt x="82109" y="115498"/>
                    <a:pt x="82109" y="115498"/>
                    <a:pt x="82109" y="115498"/>
                  </a:cubicBezTo>
                  <a:cubicBezTo>
                    <a:pt x="82028" y="115338"/>
                    <a:pt x="82028" y="115338"/>
                    <a:pt x="82028" y="115338"/>
                  </a:cubicBezTo>
                  <a:cubicBezTo>
                    <a:pt x="81217" y="115257"/>
                    <a:pt x="81217" y="115257"/>
                    <a:pt x="81217" y="115257"/>
                  </a:cubicBezTo>
                  <a:cubicBezTo>
                    <a:pt x="80730" y="115498"/>
                    <a:pt x="80730" y="115498"/>
                    <a:pt x="80730" y="115498"/>
                  </a:cubicBezTo>
                  <a:cubicBezTo>
                    <a:pt x="80324" y="115659"/>
                    <a:pt x="80324" y="115659"/>
                    <a:pt x="80324" y="115659"/>
                  </a:cubicBezTo>
                  <a:cubicBezTo>
                    <a:pt x="80324" y="115900"/>
                    <a:pt x="80324" y="115900"/>
                    <a:pt x="80324" y="115900"/>
                  </a:cubicBezTo>
                  <a:cubicBezTo>
                    <a:pt x="80162" y="116141"/>
                    <a:pt x="80162" y="116141"/>
                    <a:pt x="80162" y="116141"/>
                  </a:cubicBezTo>
                  <a:cubicBezTo>
                    <a:pt x="80162" y="116141"/>
                    <a:pt x="79918" y="116222"/>
                    <a:pt x="79756" y="116222"/>
                  </a:cubicBezTo>
                  <a:cubicBezTo>
                    <a:pt x="79756" y="116302"/>
                    <a:pt x="79675" y="116463"/>
                    <a:pt x="79675" y="116543"/>
                  </a:cubicBezTo>
                  <a:cubicBezTo>
                    <a:pt x="79594" y="116624"/>
                    <a:pt x="79432" y="116624"/>
                    <a:pt x="79432" y="116624"/>
                  </a:cubicBezTo>
                  <a:cubicBezTo>
                    <a:pt x="79107" y="116543"/>
                    <a:pt x="79107" y="116543"/>
                    <a:pt x="79107" y="116543"/>
                  </a:cubicBezTo>
                  <a:cubicBezTo>
                    <a:pt x="78864" y="116543"/>
                    <a:pt x="78864" y="116543"/>
                    <a:pt x="78864" y="116543"/>
                  </a:cubicBezTo>
                  <a:cubicBezTo>
                    <a:pt x="78701" y="116383"/>
                    <a:pt x="78701" y="116383"/>
                    <a:pt x="78701" y="116383"/>
                  </a:cubicBezTo>
                  <a:cubicBezTo>
                    <a:pt x="78864" y="116061"/>
                    <a:pt x="78864" y="116061"/>
                    <a:pt x="78864" y="116061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377" y="115900"/>
                    <a:pt x="78377" y="115900"/>
                    <a:pt x="78377" y="115900"/>
                  </a:cubicBezTo>
                  <a:cubicBezTo>
                    <a:pt x="77890" y="115740"/>
                    <a:pt x="77890" y="115740"/>
                    <a:pt x="77890" y="115740"/>
                  </a:cubicBezTo>
                  <a:cubicBezTo>
                    <a:pt x="76835" y="115659"/>
                    <a:pt x="76835" y="115659"/>
                    <a:pt x="76835" y="115659"/>
                  </a:cubicBezTo>
                  <a:cubicBezTo>
                    <a:pt x="76186" y="115498"/>
                    <a:pt x="76186" y="115498"/>
                    <a:pt x="76186" y="115498"/>
                  </a:cubicBezTo>
                  <a:cubicBezTo>
                    <a:pt x="75780" y="115097"/>
                    <a:pt x="75780" y="115097"/>
                    <a:pt x="75780" y="115097"/>
                  </a:cubicBezTo>
                  <a:cubicBezTo>
                    <a:pt x="75131" y="114936"/>
                    <a:pt x="75131" y="114936"/>
                    <a:pt x="75131" y="114936"/>
                  </a:cubicBezTo>
                  <a:cubicBezTo>
                    <a:pt x="74563" y="115338"/>
                    <a:pt x="74563" y="115338"/>
                    <a:pt x="74563" y="115338"/>
                  </a:cubicBezTo>
                  <a:cubicBezTo>
                    <a:pt x="74563" y="115338"/>
                    <a:pt x="73995" y="115097"/>
                    <a:pt x="73752" y="115097"/>
                  </a:cubicBezTo>
                  <a:cubicBezTo>
                    <a:pt x="73590" y="115177"/>
                    <a:pt x="73265" y="115257"/>
                    <a:pt x="73184" y="115338"/>
                  </a:cubicBezTo>
                  <a:cubicBezTo>
                    <a:pt x="73103" y="115338"/>
                    <a:pt x="73103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697" y="115659"/>
                    <a:pt x="72535" y="115579"/>
                    <a:pt x="72373" y="115579"/>
                  </a:cubicBezTo>
                  <a:cubicBezTo>
                    <a:pt x="72292" y="115659"/>
                    <a:pt x="72210" y="115740"/>
                    <a:pt x="72048" y="115740"/>
                  </a:cubicBezTo>
                  <a:cubicBezTo>
                    <a:pt x="71886" y="115740"/>
                    <a:pt x="71805" y="115659"/>
                    <a:pt x="71643" y="115659"/>
                  </a:cubicBezTo>
                  <a:cubicBezTo>
                    <a:pt x="71561" y="115740"/>
                    <a:pt x="71480" y="115820"/>
                    <a:pt x="71318" y="115820"/>
                  </a:cubicBezTo>
                  <a:cubicBezTo>
                    <a:pt x="71156" y="115820"/>
                    <a:pt x="71075" y="115659"/>
                    <a:pt x="71075" y="115659"/>
                  </a:cubicBezTo>
                  <a:cubicBezTo>
                    <a:pt x="70831" y="115659"/>
                    <a:pt x="70831" y="115659"/>
                    <a:pt x="70831" y="115659"/>
                  </a:cubicBezTo>
                  <a:cubicBezTo>
                    <a:pt x="70588" y="115418"/>
                    <a:pt x="70588" y="115418"/>
                    <a:pt x="70588" y="115418"/>
                  </a:cubicBezTo>
                  <a:cubicBezTo>
                    <a:pt x="70588" y="115418"/>
                    <a:pt x="70507" y="115579"/>
                    <a:pt x="70263" y="115579"/>
                  </a:cubicBezTo>
                  <a:cubicBezTo>
                    <a:pt x="70101" y="115498"/>
                    <a:pt x="69939" y="115418"/>
                    <a:pt x="69776" y="115498"/>
                  </a:cubicBezTo>
                  <a:cubicBezTo>
                    <a:pt x="69614" y="115498"/>
                    <a:pt x="69371" y="115579"/>
                    <a:pt x="69371" y="115579"/>
                  </a:cubicBezTo>
                  <a:cubicBezTo>
                    <a:pt x="68722" y="115338"/>
                    <a:pt x="68722" y="115338"/>
                    <a:pt x="68722" y="115338"/>
                  </a:cubicBezTo>
                  <a:cubicBezTo>
                    <a:pt x="68316" y="115257"/>
                    <a:pt x="68316" y="115257"/>
                    <a:pt x="68316" y="115257"/>
                  </a:cubicBezTo>
                  <a:cubicBezTo>
                    <a:pt x="67991" y="115177"/>
                    <a:pt x="67991" y="115177"/>
                    <a:pt x="67991" y="115177"/>
                  </a:cubicBezTo>
                  <a:cubicBezTo>
                    <a:pt x="67829" y="115418"/>
                    <a:pt x="67829" y="115418"/>
                    <a:pt x="67829" y="115418"/>
                  </a:cubicBezTo>
                  <a:cubicBezTo>
                    <a:pt x="67423" y="115418"/>
                    <a:pt x="67423" y="115418"/>
                    <a:pt x="67423" y="115418"/>
                  </a:cubicBezTo>
                  <a:cubicBezTo>
                    <a:pt x="67423" y="115418"/>
                    <a:pt x="66937" y="115257"/>
                    <a:pt x="66612" y="115338"/>
                  </a:cubicBezTo>
                  <a:cubicBezTo>
                    <a:pt x="66531" y="115338"/>
                    <a:pt x="66288" y="115579"/>
                    <a:pt x="66206" y="115579"/>
                  </a:cubicBezTo>
                  <a:cubicBezTo>
                    <a:pt x="66125" y="115659"/>
                    <a:pt x="66450" y="115900"/>
                    <a:pt x="66288" y="115900"/>
                  </a:cubicBezTo>
                  <a:cubicBezTo>
                    <a:pt x="63853" y="115659"/>
                    <a:pt x="61014" y="114695"/>
                    <a:pt x="58580" y="114052"/>
                  </a:cubicBezTo>
                  <a:cubicBezTo>
                    <a:pt x="58580" y="114052"/>
                    <a:pt x="56551" y="113569"/>
                    <a:pt x="56227" y="113569"/>
                  </a:cubicBezTo>
                  <a:cubicBezTo>
                    <a:pt x="55902" y="113569"/>
                    <a:pt x="55253" y="112685"/>
                    <a:pt x="55253" y="112444"/>
                  </a:cubicBezTo>
                  <a:cubicBezTo>
                    <a:pt x="55253" y="112203"/>
                    <a:pt x="55172" y="111480"/>
                    <a:pt x="55496" y="111319"/>
                  </a:cubicBezTo>
                  <a:cubicBezTo>
                    <a:pt x="55821" y="111158"/>
                    <a:pt x="55821" y="111158"/>
                    <a:pt x="56389" y="110676"/>
                  </a:cubicBezTo>
                  <a:cubicBezTo>
                    <a:pt x="56876" y="110113"/>
                    <a:pt x="56876" y="109711"/>
                    <a:pt x="56876" y="109711"/>
                  </a:cubicBezTo>
                  <a:cubicBezTo>
                    <a:pt x="55659" y="108988"/>
                    <a:pt x="55659" y="108988"/>
                    <a:pt x="55659" y="108988"/>
                  </a:cubicBezTo>
                  <a:cubicBezTo>
                    <a:pt x="55659" y="108988"/>
                    <a:pt x="54279" y="109711"/>
                    <a:pt x="54036" y="109551"/>
                  </a:cubicBezTo>
                  <a:cubicBezTo>
                    <a:pt x="53711" y="109390"/>
                    <a:pt x="52413" y="110274"/>
                    <a:pt x="52413" y="110274"/>
                  </a:cubicBezTo>
                  <a:cubicBezTo>
                    <a:pt x="51115" y="110354"/>
                    <a:pt x="51115" y="110354"/>
                    <a:pt x="51115" y="110354"/>
                  </a:cubicBezTo>
                  <a:cubicBezTo>
                    <a:pt x="51115" y="110194"/>
                    <a:pt x="51115" y="110194"/>
                    <a:pt x="51115" y="110194"/>
                  </a:cubicBezTo>
                  <a:cubicBezTo>
                    <a:pt x="51115" y="110194"/>
                    <a:pt x="51359" y="109390"/>
                    <a:pt x="51683" y="109551"/>
                  </a:cubicBezTo>
                  <a:cubicBezTo>
                    <a:pt x="52008" y="108586"/>
                    <a:pt x="52008" y="108586"/>
                    <a:pt x="52008" y="108586"/>
                  </a:cubicBezTo>
                  <a:cubicBezTo>
                    <a:pt x="51845" y="107461"/>
                    <a:pt x="51845" y="107461"/>
                    <a:pt x="51845" y="107461"/>
                  </a:cubicBezTo>
                  <a:cubicBezTo>
                    <a:pt x="51521" y="105934"/>
                    <a:pt x="51521" y="105934"/>
                    <a:pt x="51521" y="105934"/>
                  </a:cubicBezTo>
                  <a:cubicBezTo>
                    <a:pt x="53144" y="105853"/>
                    <a:pt x="53144" y="105853"/>
                    <a:pt x="53144" y="105853"/>
                  </a:cubicBezTo>
                  <a:cubicBezTo>
                    <a:pt x="54604" y="105050"/>
                    <a:pt x="54604" y="105050"/>
                    <a:pt x="54604" y="105050"/>
                  </a:cubicBezTo>
                  <a:cubicBezTo>
                    <a:pt x="54117" y="104246"/>
                    <a:pt x="54117" y="104246"/>
                    <a:pt x="54117" y="104246"/>
                  </a:cubicBezTo>
                  <a:cubicBezTo>
                    <a:pt x="52738" y="104728"/>
                    <a:pt x="52738" y="104728"/>
                    <a:pt x="52738" y="104728"/>
                  </a:cubicBezTo>
                  <a:cubicBezTo>
                    <a:pt x="51440" y="104487"/>
                    <a:pt x="51440" y="104487"/>
                    <a:pt x="51440" y="104487"/>
                  </a:cubicBezTo>
                  <a:cubicBezTo>
                    <a:pt x="49736" y="105934"/>
                    <a:pt x="49736" y="105934"/>
                    <a:pt x="49736" y="105934"/>
                  </a:cubicBezTo>
                  <a:cubicBezTo>
                    <a:pt x="47789" y="105934"/>
                    <a:pt x="47789" y="105934"/>
                    <a:pt x="47789" y="105934"/>
                  </a:cubicBezTo>
                  <a:cubicBezTo>
                    <a:pt x="47139" y="105853"/>
                    <a:pt x="47139" y="105853"/>
                    <a:pt x="47139" y="105853"/>
                  </a:cubicBezTo>
                  <a:cubicBezTo>
                    <a:pt x="47221" y="105693"/>
                    <a:pt x="47221" y="105532"/>
                    <a:pt x="47302" y="105532"/>
                  </a:cubicBezTo>
                  <a:cubicBezTo>
                    <a:pt x="47464" y="105452"/>
                    <a:pt x="48681" y="105050"/>
                    <a:pt x="48681" y="105050"/>
                  </a:cubicBezTo>
                  <a:cubicBezTo>
                    <a:pt x="49492" y="104567"/>
                    <a:pt x="49492" y="104567"/>
                    <a:pt x="49492" y="104567"/>
                  </a:cubicBezTo>
                  <a:cubicBezTo>
                    <a:pt x="49492" y="104567"/>
                    <a:pt x="49898" y="104005"/>
                    <a:pt x="50060" y="103924"/>
                  </a:cubicBezTo>
                  <a:cubicBezTo>
                    <a:pt x="50223" y="103924"/>
                    <a:pt x="50385" y="103603"/>
                    <a:pt x="50547" y="103201"/>
                  </a:cubicBezTo>
                  <a:cubicBezTo>
                    <a:pt x="50791" y="102880"/>
                    <a:pt x="50953" y="102638"/>
                    <a:pt x="50953" y="102638"/>
                  </a:cubicBezTo>
                  <a:cubicBezTo>
                    <a:pt x="50953" y="102638"/>
                    <a:pt x="51926" y="102397"/>
                    <a:pt x="51845" y="102317"/>
                  </a:cubicBezTo>
                  <a:cubicBezTo>
                    <a:pt x="51845" y="102156"/>
                    <a:pt x="51440" y="101835"/>
                    <a:pt x="51926" y="101835"/>
                  </a:cubicBezTo>
                  <a:cubicBezTo>
                    <a:pt x="52413" y="101835"/>
                    <a:pt x="52413" y="101835"/>
                    <a:pt x="52657" y="101674"/>
                  </a:cubicBezTo>
                  <a:cubicBezTo>
                    <a:pt x="52819" y="101594"/>
                    <a:pt x="52738" y="101513"/>
                    <a:pt x="52819" y="101272"/>
                  </a:cubicBezTo>
                  <a:cubicBezTo>
                    <a:pt x="52981" y="101111"/>
                    <a:pt x="53062" y="100870"/>
                    <a:pt x="53062" y="100709"/>
                  </a:cubicBezTo>
                  <a:cubicBezTo>
                    <a:pt x="52981" y="100549"/>
                    <a:pt x="52576" y="99906"/>
                    <a:pt x="52576" y="99745"/>
                  </a:cubicBezTo>
                  <a:cubicBezTo>
                    <a:pt x="52494" y="99504"/>
                    <a:pt x="52576" y="99022"/>
                    <a:pt x="52576" y="99022"/>
                  </a:cubicBezTo>
                  <a:cubicBezTo>
                    <a:pt x="52576" y="99022"/>
                    <a:pt x="52819" y="98941"/>
                    <a:pt x="53062" y="98861"/>
                  </a:cubicBezTo>
                  <a:cubicBezTo>
                    <a:pt x="53225" y="98700"/>
                    <a:pt x="53549" y="98137"/>
                    <a:pt x="53549" y="98137"/>
                  </a:cubicBezTo>
                  <a:cubicBezTo>
                    <a:pt x="53630" y="97736"/>
                    <a:pt x="53630" y="97736"/>
                    <a:pt x="53630" y="97736"/>
                  </a:cubicBezTo>
                  <a:cubicBezTo>
                    <a:pt x="53630" y="97736"/>
                    <a:pt x="53955" y="97494"/>
                    <a:pt x="54036" y="97494"/>
                  </a:cubicBezTo>
                  <a:cubicBezTo>
                    <a:pt x="54198" y="97414"/>
                    <a:pt x="55496" y="96932"/>
                    <a:pt x="55578" y="96932"/>
                  </a:cubicBezTo>
                  <a:cubicBezTo>
                    <a:pt x="55659" y="96932"/>
                    <a:pt x="56470" y="97012"/>
                    <a:pt x="56227" y="96610"/>
                  </a:cubicBezTo>
                  <a:cubicBezTo>
                    <a:pt x="55983" y="96289"/>
                    <a:pt x="55902" y="96128"/>
                    <a:pt x="55821" y="95887"/>
                  </a:cubicBezTo>
                  <a:cubicBezTo>
                    <a:pt x="55740" y="95646"/>
                    <a:pt x="55740" y="95083"/>
                    <a:pt x="55740" y="95003"/>
                  </a:cubicBezTo>
                  <a:cubicBezTo>
                    <a:pt x="55821" y="94922"/>
                    <a:pt x="56470" y="94681"/>
                    <a:pt x="55740" y="94601"/>
                  </a:cubicBezTo>
                  <a:cubicBezTo>
                    <a:pt x="55010" y="94521"/>
                    <a:pt x="55578" y="94279"/>
                    <a:pt x="55415" y="94119"/>
                  </a:cubicBezTo>
                  <a:cubicBezTo>
                    <a:pt x="55172" y="93958"/>
                    <a:pt x="54685" y="93636"/>
                    <a:pt x="54685" y="93636"/>
                  </a:cubicBezTo>
                  <a:cubicBezTo>
                    <a:pt x="54442" y="93636"/>
                    <a:pt x="54442" y="93636"/>
                    <a:pt x="54442" y="93636"/>
                  </a:cubicBezTo>
                  <a:cubicBezTo>
                    <a:pt x="54523" y="92833"/>
                    <a:pt x="54523" y="92833"/>
                    <a:pt x="54523" y="92833"/>
                  </a:cubicBezTo>
                  <a:cubicBezTo>
                    <a:pt x="54523" y="92833"/>
                    <a:pt x="54766" y="92511"/>
                    <a:pt x="54847" y="92511"/>
                  </a:cubicBezTo>
                  <a:cubicBezTo>
                    <a:pt x="54929" y="92431"/>
                    <a:pt x="55010" y="92109"/>
                    <a:pt x="54847" y="92109"/>
                  </a:cubicBezTo>
                  <a:cubicBezTo>
                    <a:pt x="54685" y="92190"/>
                    <a:pt x="54198" y="92270"/>
                    <a:pt x="54198" y="92270"/>
                  </a:cubicBezTo>
                  <a:cubicBezTo>
                    <a:pt x="54198" y="92270"/>
                    <a:pt x="53793" y="92270"/>
                    <a:pt x="53874" y="92109"/>
                  </a:cubicBezTo>
                  <a:cubicBezTo>
                    <a:pt x="53874" y="91868"/>
                    <a:pt x="54036" y="91868"/>
                    <a:pt x="54279" y="91627"/>
                  </a:cubicBezTo>
                  <a:cubicBezTo>
                    <a:pt x="54523" y="91386"/>
                    <a:pt x="54604" y="91225"/>
                    <a:pt x="54604" y="91225"/>
                  </a:cubicBezTo>
                  <a:cubicBezTo>
                    <a:pt x="54523" y="90743"/>
                    <a:pt x="54523" y="90743"/>
                    <a:pt x="54523" y="90743"/>
                  </a:cubicBezTo>
                  <a:cubicBezTo>
                    <a:pt x="54523" y="90743"/>
                    <a:pt x="54523" y="90421"/>
                    <a:pt x="54442" y="90421"/>
                  </a:cubicBezTo>
                  <a:cubicBezTo>
                    <a:pt x="54442" y="90341"/>
                    <a:pt x="53955" y="89377"/>
                    <a:pt x="53955" y="89377"/>
                  </a:cubicBezTo>
                  <a:cubicBezTo>
                    <a:pt x="53955" y="89377"/>
                    <a:pt x="53468" y="89216"/>
                    <a:pt x="53387" y="89377"/>
                  </a:cubicBezTo>
                  <a:cubicBezTo>
                    <a:pt x="53387" y="89537"/>
                    <a:pt x="53225" y="89859"/>
                    <a:pt x="53225" y="89859"/>
                  </a:cubicBezTo>
                  <a:cubicBezTo>
                    <a:pt x="52657" y="89859"/>
                    <a:pt x="52657" y="89859"/>
                    <a:pt x="52657" y="89859"/>
                  </a:cubicBezTo>
                  <a:cubicBezTo>
                    <a:pt x="52332" y="89618"/>
                    <a:pt x="52332" y="89618"/>
                    <a:pt x="52332" y="89618"/>
                  </a:cubicBezTo>
                  <a:cubicBezTo>
                    <a:pt x="51683" y="89457"/>
                    <a:pt x="51683" y="89457"/>
                    <a:pt x="51683" y="89457"/>
                  </a:cubicBezTo>
                  <a:cubicBezTo>
                    <a:pt x="51683" y="89457"/>
                    <a:pt x="51602" y="89537"/>
                    <a:pt x="51521" y="89618"/>
                  </a:cubicBezTo>
                  <a:cubicBezTo>
                    <a:pt x="51521" y="89698"/>
                    <a:pt x="50872" y="89296"/>
                    <a:pt x="50872" y="89296"/>
                  </a:cubicBezTo>
                  <a:cubicBezTo>
                    <a:pt x="50872" y="89296"/>
                    <a:pt x="50628" y="89618"/>
                    <a:pt x="50547" y="89698"/>
                  </a:cubicBezTo>
                  <a:cubicBezTo>
                    <a:pt x="50547" y="89698"/>
                    <a:pt x="49898" y="89537"/>
                    <a:pt x="49898" y="89537"/>
                  </a:cubicBezTo>
                  <a:cubicBezTo>
                    <a:pt x="49249" y="89618"/>
                    <a:pt x="49249" y="89618"/>
                    <a:pt x="49249" y="89618"/>
                  </a:cubicBezTo>
                  <a:cubicBezTo>
                    <a:pt x="48681" y="89698"/>
                    <a:pt x="48681" y="89698"/>
                    <a:pt x="48681" y="89698"/>
                  </a:cubicBezTo>
                  <a:cubicBezTo>
                    <a:pt x="48194" y="89457"/>
                    <a:pt x="48194" y="89457"/>
                    <a:pt x="48194" y="89457"/>
                  </a:cubicBezTo>
                  <a:cubicBezTo>
                    <a:pt x="48032" y="89698"/>
                    <a:pt x="48032" y="89698"/>
                    <a:pt x="48032" y="89698"/>
                  </a:cubicBezTo>
                  <a:cubicBezTo>
                    <a:pt x="48113" y="90100"/>
                    <a:pt x="48113" y="90100"/>
                    <a:pt x="48113" y="90100"/>
                  </a:cubicBezTo>
                  <a:cubicBezTo>
                    <a:pt x="47707" y="90341"/>
                    <a:pt x="47707" y="90341"/>
                    <a:pt x="47707" y="90341"/>
                  </a:cubicBezTo>
                  <a:cubicBezTo>
                    <a:pt x="47221" y="90020"/>
                    <a:pt x="47221" y="90020"/>
                    <a:pt x="47221" y="90020"/>
                  </a:cubicBezTo>
                  <a:cubicBezTo>
                    <a:pt x="46815" y="89939"/>
                    <a:pt x="46815" y="89939"/>
                    <a:pt x="46815" y="89939"/>
                  </a:cubicBezTo>
                  <a:cubicBezTo>
                    <a:pt x="46247" y="89377"/>
                    <a:pt x="46247" y="89377"/>
                    <a:pt x="46247" y="89377"/>
                  </a:cubicBezTo>
                  <a:cubicBezTo>
                    <a:pt x="45760" y="89216"/>
                    <a:pt x="45760" y="89216"/>
                    <a:pt x="45760" y="89216"/>
                  </a:cubicBezTo>
                  <a:cubicBezTo>
                    <a:pt x="45273" y="88975"/>
                    <a:pt x="45273" y="88975"/>
                    <a:pt x="45273" y="88975"/>
                  </a:cubicBezTo>
                  <a:cubicBezTo>
                    <a:pt x="45273" y="88975"/>
                    <a:pt x="45030" y="89618"/>
                    <a:pt x="44949" y="89698"/>
                  </a:cubicBezTo>
                  <a:cubicBezTo>
                    <a:pt x="44868" y="89698"/>
                    <a:pt x="44462" y="89859"/>
                    <a:pt x="44381" y="89859"/>
                  </a:cubicBezTo>
                  <a:cubicBezTo>
                    <a:pt x="44219" y="89939"/>
                    <a:pt x="44137" y="90341"/>
                    <a:pt x="44137" y="90341"/>
                  </a:cubicBezTo>
                  <a:cubicBezTo>
                    <a:pt x="43732" y="90582"/>
                    <a:pt x="43732" y="90582"/>
                    <a:pt x="43732" y="90582"/>
                  </a:cubicBezTo>
                  <a:cubicBezTo>
                    <a:pt x="43732" y="90582"/>
                    <a:pt x="43488" y="90421"/>
                    <a:pt x="43326" y="90421"/>
                  </a:cubicBezTo>
                  <a:cubicBezTo>
                    <a:pt x="43245" y="90421"/>
                    <a:pt x="43164" y="90502"/>
                    <a:pt x="43164" y="90502"/>
                  </a:cubicBezTo>
                  <a:cubicBezTo>
                    <a:pt x="43002" y="90743"/>
                    <a:pt x="43002" y="90743"/>
                    <a:pt x="43002" y="90743"/>
                  </a:cubicBezTo>
                  <a:cubicBezTo>
                    <a:pt x="43002" y="90743"/>
                    <a:pt x="42920" y="90743"/>
                    <a:pt x="42677" y="90582"/>
                  </a:cubicBezTo>
                  <a:cubicBezTo>
                    <a:pt x="42515" y="90502"/>
                    <a:pt x="42271" y="90341"/>
                    <a:pt x="42271" y="90341"/>
                  </a:cubicBezTo>
                  <a:cubicBezTo>
                    <a:pt x="42028" y="90261"/>
                    <a:pt x="42028" y="90261"/>
                    <a:pt x="42028" y="90261"/>
                  </a:cubicBezTo>
                  <a:cubicBezTo>
                    <a:pt x="42028" y="90261"/>
                    <a:pt x="41298" y="90582"/>
                    <a:pt x="41217" y="90663"/>
                  </a:cubicBezTo>
                  <a:cubicBezTo>
                    <a:pt x="41217" y="90743"/>
                    <a:pt x="41054" y="90984"/>
                    <a:pt x="41054" y="90984"/>
                  </a:cubicBezTo>
                  <a:cubicBezTo>
                    <a:pt x="40649" y="90663"/>
                    <a:pt x="40649" y="90663"/>
                    <a:pt x="40649" y="90663"/>
                  </a:cubicBezTo>
                  <a:cubicBezTo>
                    <a:pt x="40162" y="90341"/>
                    <a:pt x="40162" y="90341"/>
                    <a:pt x="40162" y="90341"/>
                  </a:cubicBezTo>
                  <a:cubicBezTo>
                    <a:pt x="40081" y="89778"/>
                    <a:pt x="40081" y="89778"/>
                    <a:pt x="40081" y="89778"/>
                  </a:cubicBezTo>
                  <a:cubicBezTo>
                    <a:pt x="39188" y="88975"/>
                    <a:pt x="39188" y="88975"/>
                    <a:pt x="39188" y="88975"/>
                  </a:cubicBezTo>
                  <a:cubicBezTo>
                    <a:pt x="39026" y="88171"/>
                    <a:pt x="39026" y="88171"/>
                    <a:pt x="39026" y="88171"/>
                  </a:cubicBezTo>
                  <a:cubicBezTo>
                    <a:pt x="38377" y="87689"/>
                    <a:pt x="38377" y="87689"/>
                    <a:pt x="38377" y="87689"/>
                  </a:cubicBezTo>
                  <a:cubicBezTo>
                    <a:pt x="37971" y="88171"/>
                    <a:pt x="37971" y="88171"/>
                    <a:pt x="37971" y="88171"/>
                  </a:cubicBezTo>
                  <a:cubicBezTo>
                    <a:pt x="37322" y="88091"/>
                    <a:pt x="37322" y="88091"/>
                    <a:pt x="37322" y="88091"/>
                  </a:cubicBezTo>
                  <a:close/>
                  <a:moveTo>
                    <a:pt x="28965" y="5867"/>
                  </a:moveTo>
                  <a:cubicBezTo>
                    <a:pt x="28965" y="5867"/>
                    <a:pt x="28965" y="5867"/>
                    <a:pt x="28965" y="5867"/>
                  </a:cubicBezTo>
                  <a:cubicBezTo>
                    <a:pt x="29046" y="5947"/>
                    <a:pt x="29046" y="5947"/>
                    <a:pt x="29046" y="5947"/>
                  </a:cubicBezTo>
                  <a:cubicBezTo>
                    <a:pt x="29046" y="5947"/>
                    <a:pt x="29533" y="6430"/>
                    <a:pt x="29939" y="6430"/>
                  </a:cubicBezTo>
                  <a:cubicBezTo>
                    <a:pt x="30344" y="6430"/>
                    <a:pt x="30020" y="6430"/>
                    <a:pt x="30425" y="6349"/>
                  </a:cubicBezTo>
                  <a:cubicBezTo>
                    <a:pt x="30750" y="6188"/>
                    <a:pt x="30831" y="5947"/>
                    <a:pt x="30993" y="5706"/>
                  </a:cubicBezTo>
                  <a:cubicBezTo>
                    <a:pt x="31156" y="5465"/>
                    <a:pt x="31156" y="5465"/>
                    <a:pt x="31156" y="5224"/>
                  </a:cubicBezTo>
                  <a:cubicBezTo>
                    <a:pt x="31156" y="4983"/>
                    <a:pt x="31156" y="4581"/>
                    <a:pt x="31156" y="4340"/>
                  </a:cubicBezTo>
                  <a:cubicBezTo>
                    <a:pt x="31156" y="4099"/>
                    <a:pt x="31399" y="4179"/>
                    <a:pt x="31643" y="4179"/>
                  </a:cubicBezTo>
                  <a:cubicBezTo>
                    <a:pt x="31805" y="4179"/>
                    <a:pt x="31480" y="3536"/>
                    <a:pt x="31480" y="3536"/>
                  </a:cubicBezTo>
                  <a:cubicBezTo>
                    <a:pt x="31480" y="3536"/>
                    <a:pt x="30750" y="3215"/>
                    <a:pt x="30425" y="3215"/>
                  </a:cubicBezTo>
                  <a:cubicBezTo>
                    <a:pt x="30101" y="3215"/>
                    <a:pt x="29371" y="3134"/>
                    <a:pt x="29371" y="3134"/>
                  </a:cubicBezTo>
                  <a:cubicBezTo>
                    <a:pt x="28478" y="4259"/>
                    <a:pt x="28478" y="4259"/>
                    <a:pt x="28478" y="4259"/>
                  </a:cubicBezTo>
                  <a:cubicBezTo>
                    <a:pt x="28478" y="4259"/>
                    <a:pt x="28803" y="5787"/>
                    <a:pt x="28965" y="586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5" name="Shape 2053">
              <a:extLst>
                <a:ext uri="{FF2B5EF4-FFF2-40B4-BE49-F238E27FC236}">
                  <a16:creationId xmlns:a16="http://schemas.microsoft.com/office/drawing/2014/main" id="{A5D0A1C5-86FA-4D36-8FF0-13E404EA3C49}"/>
                </a:ext>
              </a:extLst>
            </p:cNvPr>
            <p:cNvSpPr/>
            <p:nvPr/>
          </p:nvSpPr>
          <p:spPr>
            <a:xfrm>
              <a:off x="3733035" y="1542150"/>
              <a:ext cx="664055" cy="1216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6" name="Shape 2054">
              <a:extLst>
                <a:ext uri="{FF2B5EF4-FFF2-40B4-BE49-F238E27FC236}">
                  <a16:creationId xmlns:a16="http://schemas.microsoft.com/office/drawing/2014/main" id="{493A2EF8-FAE7-41E0-AA7B-0C56754E4A07}"/>
                </a:ext>
              </a:extLst>
            </p:cNvPr>
            <p:cNvSpPr/>
            <p:nvPr/>
          </p:nvSpPr>
          <p:spPr>
            <a:xfrm>
              <a:off x="3278971" y="3425810"/>
              <a:ext cx="1218169" cy="970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7" name="Shape 2055">
              <a:extLst>
                <a:ext uri="{FF2B5EF4-FFF2-40B4-BE49-F238E27FC236}">
                  <a16:creationId xmlns:a16="http://schemas.microsoft.com/office/drawing/2014/main" id="{2DE2EA34-7A41-4F9B-8E48-C8DA6526DBD0}"/>
                </a:ext>
              </a:extLst>
            </p:cNvPr>
            <p:cNvSpPr/>
            <p:nvPr/>
          </p:nvSpPr>
          <p:spPr>
            <a:xfrm>
              <a:off x="5979171" y="3676182"/>
              <a:ext cx="930118" cy="83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8" name="Shape 2056">
              <a:extLst>
                <a:ext uri="{FF2B5EF4-FFF2-40B4-BE49-F238E27FC236}">
                  <a16:creationId xmlns:a16="http://schemas.microsoft.com/office/drawing/2014/main" id="{42C4C7C1-8C9B-47DA-A3D8-C5E42AF5DC81}"/>
                </a:ext>
              </a:extLst>
            </p:cNvPr>
            <p:cNvSpPr/>
            <p:nvPr/>
          </p:nvSpPr>
          <p:spPr>
            <a:xfrm>
              <a:off x="6551975" y="3312876"/>
              <a:ext cx="1810761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9" name="Shape 2057">
              <a:extLst>
                <a:ext uri="{FF2B5EF4-FFF2-40B4-BE49-F238E27FC236}">
                  <a16:creationId xmlns:a16="http://schemas.microsoft.com/office/drawing/2014/main" id="{9F0A41AD-F89E-4378-83BC-C6C89FF4823D}"/>
                </a:ext>
              </a:extLst>
            </p:cNvPr>
            <p:cNvSpPr/>
            <p:nvPr/>
          </p:nvSpPr>
          <p:spPr>
            <a:xfrm>
              <a:off x="5477832" y="363797"/>
              <a:ext cx="722325" cy="1278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60" name="Shape 2058">
              <a:extLst>
                <a:ext uri="{FF2B5EF4-FFF2-40B4-BE49-F238E27FC236}">
                  <a16:creationId xmlns:a16="http://schemas.microsoft.com/office/drawing/2014/main" id="{73DCABF7-9180-47DB-AFE5-1434825CD13E}"/>
                </a:ext>
              </a:extLst>
            </p:cNvPr>
            <p:cNvSpPr/>
            <p:nvPr/>
          </p:nvSpPr>
          <p:spPr>
            <a:xfrm>
              <a:off x="8031807" y="1593291"/>
              <a:ext cx="1169793" cy="14393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321" y="81290"/>
                  </a:moveTo>
                  <a:cubicBezTo>
                    <a:pt x="42339" y="77788"/>
                    <a:pt x="42339" y="77788"/>
                    <a:pt x="42339" y="77788"/>
                  </a:cubicBezTo>
                  <a:cubicBezTo>
                    <a:pt x="50760" y="72811"/>
                    <a:pt x="50760" y="72811"/>
                    <a:pt x="50760" y="72811"/>
                  </a:cubicBezTo>
                  <a:cubicBezTo>
                    <a:pt x="59883" y="72442"/>
                    <a:pt x="59883" y="72442"/>
                    <a:pt x="59883" y="72442"/>
                  </a:cubicBezTo>
                  <a:cubicBezTo>
                    <a:pt x="62222" y="72811"/>
                    <a:pt x="62923" y="74101"/>
                    <a:pt x="67134" y="71520"/>
                  </a:cubicBezTo>
                  <a:cubicBezTo>
                    <a:pt x="71578" y="73917"/>
                    <a:pt x="71578" y="73917"/>
                    <a:pt x="71578" y="73917"/>
                  </a:cubicBezTo>
                  <a:cubicBezTo>
                    <a:pt x="74385" y="78341"/>
                    <a:pt x="74385" y="78341"/>
                    <a:pt x="74385" y="78341"/>
                  </a:cubicBezTo>
                  <a:cubicBezTo>
                    <a:pt x="75789" y="84792"/>
                    <a:pt x="75789" y="84792"/>
                    <a:pt x="75789" y="84792"/>
                  </a:cubicBezTo>
                  <a:cubicBezTo>
                    <a:pt x="82339" y="84792"/>
                    <a:pt x="82339" y="84792"/>
                    <a:pt x="82339" y="84792"/>
                  </a:cubicBezTo>
                  <a:cubicBezTo>
                    <a:pt x="86783" y="83317"/>
                    <a:pt x="86783" y="83317"/>
                    <a:pt x="86783" y="83317"/>
                  </a:cubicBezTo>
                  <a:cubicBezTo>
                    <a:pt x="89824" y="85345"/>
                    <a:pt x="89122" y="84608"/>
                    <a:pt x="89824" y="86267"/>
                  </a:cubicBezTo>
                  <a:cubicBezTo>
                    <a:pt x="87017" y="88110"/>
                    <a:pt x="87485" y="87741"/>
                    <a:pt x="84210" y="89216"/>
                  </a:cubicBezTo>
                  <a:cubicBezTo>
                    <a:pt x="82807" y="93640"/>
                    <a:pt x="82807" y="93640"/>
                    <a:pt x="82807" y="93640"/>
                  </a:cubicBezTo>
                  <a:cubicBezTo>
                    <a:pt x="81169" y="93824"/>
                    <a:pt x="81169" y="93824"/>
                    <a:pt x="81169" y="93824"/>
                  </a:cubicBezTo>
                  <a:cubicBezTo>
                    <a:pt x="81169" y="89400"/>
                    <a:pt x="80701" y="91059"/>
                    <a:pt x="83274" y="87004"/>
                  </a:cubicBezTo>
                  <a:cubicBezTo>
                    <a:pt x="81871" y="86451"/>
                    <a:pt x="81871" y="86451"/>
                    <a:pt x="81871" y="86451"/>
                  </a:cubicBezTo>
                  <a:cubicBezTo>
                    <a:pt x="74853" y="86451"/>
                    <a:pt x="74853" y="86451"/>
                    <a:pt x="74853" y="86451"/>
                  </a:cubicBezTo>
                  <a:cubicBezTo>
                    <a:pt x="68538" y="86451"/>
                    <a:pt x="71578" y="86082"/>
                    <a:pt x="64795" y="87373"/>
                  </a:cubicBezTo>
                  <a:cubicBezTo>
                    <a:pt x="64561" y="87926"/>
                    <a:pt x="61988" y="87188"/>
                    <a:pt x="61520" y="87741"/>
                  </a:cubicBezTo>
                  <a:cubicBezTo>
                    <a:pt x="58479" y="91612"/>
                    <a:pt x="57309" y="92534"/>
                    <a:pt x="65029" y="94377"/>
                  </a:cubicBezTo>
                  <a:cubicBezTo>
                    <a:pt x="64093" y="96405"/>
                    <a:pt x="64093" y="96405"/>
                    <a:pt x="64093" y="96405"/>
                  </a:cubicBezTo>
                  <a:cubicBezTo>
                    <a:pt x="60818" y="94930"/>
                    <a:pt x="62456" y="95299"/>
                    <a:pt x="57309" y="95483"/>
                  </a:cubicBezTo>
                  <a:cubicBezTo>
                    <a:pt x="54035" y="95668"/>
                    <a:pt x="54035" y="95668"/>
                    <a:pt x="54035" y="95668"/>
                  </a:cubicBezTo>
                  <a:cubicBezTo>
                    <a:pt x="54035" y="97880"/>
                    <a:pt x="54035" y="97880"/>
                    <a:pt x="54035" y="97880"/>
                  </a:cubicBezTo>
                  <a:cubicBezTo>
                    <a:pt x="57543" y="97695"/>
                    <a:pt x="57543" y="97695"/>
                    <a:pt x="57543" y="97695"/>
                  </a:cubicBezTo>
                  <a:cubicBezTo>
                    <a:pt x="60818" y="99170"/>
                    <a:pt x="60818" y="99170"/>
                    <a:pt x="60818" y="99170"/>
                  </a:cubicBezTo>
                  <a:cubicBezTo>
                    <a:pt x="62923" y="101013"/>
                    <a:pt x="62923" y="101013"/>
                    <a:pt x="62923" y="101013"/>
                  </a:cubicBezTo>
                  <a:cubicBezTo>
                    <a:pt x="68070" y="104700"/>
                    <a:pt x="68070" y="104700"/>
                    <a:pt x="68070" y="104700"/>
                  </a:cubicBezTo>
                  <a:cubicBezTo>
                    <a:pt x="68771" y="108018"/>
                    <a:pt x="68771" y="108018"/>
                    <a:pt x="68771" y="108018"/>
                  </a:cubicBezTo>
                  <a:cubicBezTo>
                    <a:pt x="71578" y="107649"/>
                    <a:pt x="71345" y="107465"/>
                    <a:pt x="73918" y="108387"/>
                  </a:cubicBezTo>
                  <a:cubicBezTo>
                    <a:pt x="78128" y="109861"/>
                    <a:pt x="78830" y="109308"/>
                    <a:pt x="83742" y="108571"/>
                  </a:cubicBezTo>
                  <a:cubicBezTo>
                    <a:pt x="84678" y="110230"/>
                    <a:pt x="84678" y="110230"/>
                    <a:pt x="84678" y="110230"/>
                  </a:cubicBezTo>
                  <a:cubicBezTo>
                    <a:pt x="84678" y="113917"/>
                    <a:pt x="84678" y="113917"/>
                    <a:pt x="84678" y="113917"/>
                  </a:cubicBezTo>
                  <a:cubicBezTo>
                    <a:pt x="85380" y="117235"/>
                    <a:pt x="85380" y="117235"/>
                    <a:pt x="85380" y="117235"/>
                  </a:cubicBezTo>
                  <a:cubicBezTo>
                    <a:pt x="89122" y="115391"/>
                    <a:pt x="89122" y="115391"/>
                    <a:pt x="89122" y="115391"/>
                  </a:cubicBezTo>
                  <a:cubicBezTo>
                    <a:pt x="90760" y="113364"/>
                    <a:pt x="90760" y="113364"/>
                    <a:pt x="90760" y="113364"/>
                  </a:cubicBezTo>
                  <a:cubicBezTo>
                    <a:pt x="96608" y="111889"/>
                    <a:pt x="96608" y="111889"/>
                    <a:pt x="96608" y="111889"/>
                  </a:cubicBezTo>
                  <a:cubicBezTo>
                    <a:pt x="103391" y="112258"/>
                    <a:pt x="103391" y="112258"/>
                    <a:pt x="103391" y="112258"/>
                  </a:cubicBezTo>
                  <a:cubicBezTo>
                    <a:pt x="103391" y="112442"/>
                    <a:pt x="111578" y="116497"/>
                    <a:pt x="112748" y="117419"/>
                  </a:cubicBezTo>
                  <a:cubicBezTo>
                    <a:pt x="113684" y="118341"/>
                    <a:pt x="115087" y="120000"/>
                    <a:pt x="115087" y="120000"/>
                  </a:cubicBezTo>
                  <a:cubicBezTo>
                    <a:pt x="119532" y="119078"/>
                    <a:pt x="119532" y="119078"/>
                    <a:pt x="119532" y="119078"/>
                  </a:cubicBezTo>
                  <a:cubicBezTo>
                    <a:pt x="120000" y="118709"/>
                    <a:pt x="120000" y="118709"/>
                    <a:pt x="120000" y="118709"/>
                  </a:cubicBezTo>
                  <a:cubicBezTo>
                    <a:pt x="120000" y="113917"/>
                    <a:pt x="120000" y="113917"/>
                    <a:pt x="120000" y="113917"/>
                  </a:cubicBezTo>
                  <a:cubicBezTo>
                    <a:pt x="105029" y="85714"/>
                    <a:pt x="105029" y="85714"/>
                    <a:pt x="105029" y="85714"/>
                  </a:cubicBezTo>
                  <a:cubicBezTo>
                    <a:pt x="120000" y="80368"/>
                    <a:pt x="120000" y="80368"/>
                    <a:pt x="120000" y="80368"/>
                  </a:cubicBezTo>
                  <a:cubicBezTo>
                    <a:pt x="120000" y="30046"/>
                    <a:pt x="120000" y="30046"/>
                    <a:pt x="120000" y="30046"/>
                  </a:cubicBezTo>
                  <a:cubicBezTo>
                    <a:pt x="119298" y="30046"/>
                    <a:pt x="118362" y="30230"/>
                    <a:pt x="117192" y="30230"/>
                  </a:cubicBezTo>
                  <a:cubicBezTo>
                    <a:pt x="115555" y="32442"/>
                    <a:pt x="115555" y="32442"/>
                    <a:pt x="115555" y="32442"/>
                  </a:cubicBezTo>
                  <a:cubicBezTo>
                    <a:pt x="103625" y="30783"/>
                    <a:pt x="103625" y="30783"/>
                    <a:pt x="103625" y="30783"/>
                  </a:cubicBezTo>
                  <a:cubicBezTo>
                    <a:pt x="99649" y="28940"/>
                    <a:pt x="99649" y="28940"/>
                    <a:pt x="99649" y="28940"/>
                  </a:cubicBezTo>
                  <a:cubicBezTo>
                    <a:pt x="96608" y="30599"/>
                    <a:pt x="97309" y="29861"/>
                    <a:pt x="94736" y="32073"/>
                  </a:cubicBezTo>
                  <a:cubicBezTo>
                    <a:pt x="87719" y="30599"/>
                    <a:pt x="87719" y="30599"/>
                    <a:pt x="87719" y="30599"/>
                  </a:cubicBezTo>
                  <a:cubicBezTo>
                    <a:pt x="83274" y="32258"/>
                    <a:pt x="83274" y="32258"/>
                    <a:pt x="83274" y="32258"/>
                  </a:cubicBezTo>
                  <a:cubicBezTo>
                    <a:pt x="78128" y="36313"/>
                    <a:pt x="78128" y="36313"/>
                    <a:pt x="78128" y="36313"/>
                  </a:cubicBezTo>
                  <a:cubicBezTo>
                    <a:pt x="69473" y="35944"/>
                    <a:pt x="69473" y="35944"/>
                    <a:pt x="69473" y="35944"/>
                  </a:cubicBezTo>
                  <a:cubicBezTo>
                    <a:pt x="67602" y="33917"/>
                    <a:pt x="67602" y="33917"/>
                    <a:pt x="67602" y="33917"/>
                  </a:cubicBezTo>
                  <a:cubicBezTo>
                    <a:pt x="67134" y="35760"/>
                    <a:pt x="67134" y="35760"/>
                    <a:pt x="67134" y="35760"/>
                  </a:cubicBezTo>
                  <a:cubicBezTo>
                    <a:pt x="69005" y="37603"/>
                    <a:pt x="69005" y="37603"/>
                    <a:pt x="69005" y="37603"/>
                  </a:cubicBezTo>
                  <a:cubicBezTo>
                    <a:pt x="65730" y="38894"/>
                    <a:pt x="65730" y="38894"/>
                    <a:pt x="65730" y="38894"/>
                  </a:cubicBezTo>
                  <a:cubicBezTo>
                    <a:pt x="64561" y="36313"/>
                    <a:pt x="64561" y="36313"/>
                    <a:pt x="64561" y="36313"/>
                  </a:cubicBezTo>
                  <a:cubicBezTo>
                    <a:pt x="61754" y="33548"/>
                    <a:pt x="61754" y="33548"/>
                    <a:pt x="61754" y="33548"/>
                  </a:cubicBezTo>
                  <a:cubicBezTo>
                    <a:pt x="57543" y="32811"/>
                    <a:pt x="57543" y="32811"/>
                    <a:pt x="57543" y="32811"/>
                  </a:cubicBezTo>
                  <a:cubicBezTo>
                    <a:pt x="55204" y="31520"/>
                    <a:pt x="55204" y="31520"/>
                    <a:pt x="55204" y="31520"/>
                  </a:cubicBezTo>
                  <a:cubicBezTo>
                    <a:pt x="54736" y="31336"/>
                    <a:pt x="46081" y="32073"/>
                    <a:pt x="44444" y="32258"/>
                  </a:cubicBezTo>
                  <a:cubicBezTo>
                    <a:pt x="42339" y="31152"/>
                    <a:pt x="42105" y="31152"/>
                    <a:pt x="39766" y="30230"/>
                  </a:cubicBezTo>
                  <a:cubicBezTo>
                    <a:pt x="37426" y="31705"/>
                    <a:pt x="37426" y="31705"/>
                    <a:pt x="37426" y="31705"/>
                  </a:cubicBezTo>
                  <a:cubicBezTo>
                    <a:pt x="37426" y="31705"/>
                    <a:pt x="36257" y="33364"/>
                    <a:pt x="34385" y="33364"/>
                  </a:cubicBezTo>
                  <a:cubicBezTo>
                    <a:pt x="32280" y="33364"/>
                    <a:pt x="32514" y="31152"/>
                    <a:pt x="32514" y="31152"/>
                  </a:cubicBezTo>
                  <a:cubicBezTo>
                    <a:pt x="29473" y="31520"/>
                    <a:pt x="29473" y="31520"/>
                    <a:pt x="29473" y="31520"/>
                  </a:cubicBezTo>
                  <a:cubicBezTo>
                    <a:pt x="25497" y="35944"/>
                    <a:pt x="25497" y="35944"/>
                    <a:pt x="25497" y="35944"/>
                  </a:cubicBezTo>
                  <a:cubicBezTo>
                    <a:pt x="20584" y="39262"/>
                    <a:pt x="20584" y="39262"/>
                    <a:pt x="20584" y="39262"/>
                  </a:cubicBezTo>
                  <a:cubicBezTo>
                    <a:pt x="17777" y="42580"/>
                    <a:pt x="17777" y="42580"/>
                    <a:pt x="17777" y="42580"/>
                  </a:cubicBezTo>
                  <a:cubicBezTo>
                    <a:pt x="12397" y="44239"/>
                    <a:pt x="12397" y="44239"/>
                    <a:pt x="12397" y="44239"/>
                  </a:cubicBezTo>
                  <a:cubicBezTo>
                    <a:pt x="12631" y="45714"/>
                    <a:pt x="12631" y="45714"/>
                    <a:pt x="12631" y="45714"/>
                  </a:cubicBezTo>
                  <a:cubicBezTo>
                    <a:pt x="18011" y="49400"/>
                    <a:pt x="18011" y="49400"/>
                    <a:pt x="18011" y="49400"/>
                  </a:cubicBezTo>
                  <a:cubicBezTo>
                    <a:pt x="14269" y="51428"/>
                    <a:pt x="14269" y="51428"/>
                    <a:pt x="14269" y="51428"/>
                  </a:cubicBezTo>
                  <a:cubicBezTo>
                    <a:pt x="8654" y="46820"/>
                    <a:pt x="10760" y="50322"/>
                    <a:pt x="3742" y="46082"/>
                  </a:cubicBezTo>
                  <a:cubicBezTo>
                    <a:pt x="2573" y="49400"/>
                    <a:pt x="2339" y="48479"/>
                    <a:pt x="3040" y="51244"/>
                  </a:cubicBezTo>
                  <a:cubicBezTo>
                    <a:pt x="0" y="52903"/>
                    <a:pt x="0" y="52903"/>
                    <a:pt x="0" y="52903"/>
                  </a:cubicBezTo>
                  <a:cubicBezTo>
                    <a:pt x="1637" y="57880"/>
                    <a:pt x="467" y="56221"/>
                    <a:pt x="4444" y="59539"/>
                  </a:cubicBezTo>
                  <a:cubicBezTo>
                    <a:pt x="2105" y="63410"/>
                    <a:pt x="2573" y="61751"/>
                    <a:pt x="2807" y="66359"/>
                  </a:cubicBezTo>
                  <a:cubicBezTo>
                    <a:pt x="8187" y="67649"/>
                    <a:pt x="8187" y="67649"/>
                    <a:pt x="8187" y="67649"/>
                  </a:cubicBezTo>
                  <a:cubicBezTo>
                    <a:pt x="9590" y="70230"/>
                    <a:pt x="9590" y="70230"/>
                    <a:pt x="9590" y="70230"/>
                  </a:cubicBezTo>
                  <a:cubicBezTo>
                    <a:pt x="13099" y="71520"/>
                    <a:pt x="13099" y="71520"/>
                    <a:pt x="13099" y="71520"/>
                  </a:cubicBezTo>
                  <a:cubicBezTo>
                    <a:pt x="16608" y="69677"/>
                    <a:pt x="16608" y="69677"/>
                    <a:pt x="16608" y="69677"/>
                  </a:cubicBezTo>
                  <a:cubicBezTo>
                    <a:pt x="21754" y="71705"/>
                    <a:pt x="21754" y="71705"/>
                    <a:pt x="21754" y="71705"/>
                  </a:cubicBezTo>
                  <a:cubicBezTo>
                    <a:pt x="28538" y="75760"/>
                    <a:pt x="28538" y="75760"/>
                    <a:pt x="28538" y="75760"/>
                  </a:cubicBezTo>
                  <a:cubicBezTo>
                    <a:pt x="32514" y="79631"/>
                    <a:pt x="32514" y="79631"/>
                    <a:pt x="32514" y="79631"/>
                  </a:cubicBezTo>
                  <a:cubicBezTo>
                    <a:pt x="30175" y="78156"/>
                    <a:pt x="30175" y="78156"/>
                    <a:pt x="30175" y="78156"/>
                  </a:cubicBezTo>
                  <a:cubicBezTo>
                    <a:pt x="28771" y="78709"/>
                    <a:pt x="28771" y="78709"/>
                    <a:pt x="28771" y="78709"/>
                  </a:cubicBezTo>
                  <a:cubicBezTo>
                    <a:pt x="29707" y="80000"/>
                    <a:pt x="29707" y="80000"/>
                    <a:pt x="29707" y="80000"/>
                  </a:cubicBezTo>
                  <a:cubicBezTo>
                    <a:pt x="35321" y="81290"/>
                    <a:pt x="35321" y="81290"/>
                    <a:pt x="35321" y="81290"/>
                  </a:cubicBezTo>
                  <a:close/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16725" y="921"/>
                    <a:pt x="116725" y="921"/>
                    <a:pt x="116725" y="921"/>
                  </a:cubicBezTo>
                  <a:cubicBezTo>
                    <a:pt x="116257" y="921"/>
                    <a:pt x="109707" y="184"/>
                    <a:pt x="109941" y="1843"/>
                  </a:cubicBezTo>
                  <a:cubicBezTo>
                    <a:pt x="110175" y="2764"/>
                    <a:pt x="111345" y="2949"/>
                    <a:pt x="111345" y="2949"/>
                  </a:cubicBezTo>
                  <a:cubicBezTo>
                    <a:pt x="114385" y="5161"/>
                    <a:pt x="114385" y="5161"/>
                    <a:pt x="114385" y="5161"/>
                  </a:cubicBezTo>
                  <a:cubicBezTo>
                    <a:pt x="114152" y="6451"/>
                    <a:pt x="114152" y="6451"/>
                    <a:pt x="114152" y="6451"/>
                  </a:cubicBezTo>
                  <a:cubicBezTo>
                    <a:pt x="116023" y="6820"/>
                    <a:pt x="116023" y="6820"/>
                    <a:pt x="116023" y="6820"/>
                  </a:cubicBezTo>
                  <a:cubicBezTo>
                    <a:pt x="120000" y="6820"/>
                    <a:pt x="120000" y="6820"/>
                    <a:pt x="120000" y="682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  <a:moveTo>
                    <a:pt x="120000" y="9032"/>
                  </a:moveTo>
                  <a:cubicBezTo>
                    <a:pt x="120000" y="9032"/>
                    <a:pt x="120000" y="9032"/>
                    <a:pt x="120000" y="9032"/>
                  </a:cubicBezTo>
                  <a:cubicBezTo>
                    <a:pt x="117660" y="9216"/>
                    <a:pt x="115087" y="9585"/>
                    <a:pt x="114619" y="9769"/>
                  </a:cubicBezTo>
                  <a:cubicBezTo>
                    <a:pt x="112046" y="11981"/>
                    <a:pt x="112046" y="11981"/>
                    <a:pt x="112046" y="11981"/>
                  </a:cubicBezTo>
                  <a:cubicBezTo>
                    <a:pt x="115087" y="15115"/>
                    <a:pt x="115087" y="15115"/>
                    <a:pt x="115087" y="15115"/>
                  </a:cubicBezTo>
                  <a:cubicBezTo>
                    <a:pt x="114853" y="17142"/>
                    <a:pt x="114853" y="17142"/>
                    <a:pt x="114853" y="17142"/>
                  </a:cubicBezTo>
                  <a:cubicBezTo>
                    <a:pt x="112280" y="18617"/>
                    <a:pt x="112280" y="18617"/>
                    <a:pt x="112280" y="18617"/>
                  </a:cubicBezTo>
                  <a:cubicBezTo>
                    <a:pt x="114385" y="20276"/>
                    <a:pt x="114385" y="20276"/>
                    <a:pt x="114385" y="20276"/>
                  </a:cubicBezTo>
                  <a:cubicBezTo>
                    <a:pt x="118128" y="20276"/>
                    <a:pt x="118128" y="20276"/>
                    <a:pt x="118128" y="20276"/>
                  </a:cubicBezTo>
                  <a:cubicBezTo>
                    <a:pt x="120000" y="21382"/>
                    <a:pt x="120000" y="21382"/>
                    <a:pt x="120000" y="21382"/>
                  </a:cubicBezTo>
                  <a:lnTo>
                    <a:pt x="120000" y="903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defTabSz="342900"/>
              <a:endParaRPr sz="1350"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3C8A35E-B50A-4B05-BD4C-66650F388048}"/>
              </a:ext>
            </a:extLst>
          </p:cNvPr>
          <p:cNvSpPr/>
          <p:nvPr/>
        </p:nvSpPr>
        <p:spPr>
          <a:xfrm>
            <a:off x="9655888" y="4596575"/>
            <a:ext cx="45719" cy="125687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C091764-107B-48F2-946C-D9940BE13673}"/>
              </a:ext>
            </a:extLst>
          </p:cNvPr>
          <p:cNvSpPr/>
          <p:nvPr/>
        </p:nvSpPr>
        <p:spPr>
          <a:xfrm rot="1796408" flipH="1">
            <a:off x="8421647" y="4059136"/>
            <a:ext cx="1463121" cy="564884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C5B7BAC-DE7E-48BC-ADCC-8D5A373F5467}"/>
              </a:ext>
            </a:extLst>
          </p:cNvPr>
          <p:cNvSpPr/>
          <p:nvPr/>
        </p:nvSpPr>
        <p:spPr>
          <a:xfrm rot="6875187" flipH="1" flipV="1">
            <a:off x="8937450" y="5431413"/>
            <a:ext cx="1150465" cy="218635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CB068BA-9AA8-4DE6-BDDC-F48B519321EE}"/>
              </a:ext>
            </a:extLst>
          </p:cNvPr>
          <p:cNvSpPr/>
          <p:nvPr/>
        </p:nvSpPr>
        <p:spPr>
          <a:xfrm flipH="1" flipV="1">
            <a:off x="5472481" y="4896517"/>
            <a:ext cx="4109104" cy="972013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E61159-4F22-4062-9742-CEDC3F6CC8D0}"/>
              </a:ext>
            </a:extLst>
          </p:cNvPr>
          <p:cNvSpPr/>
          <p:nvPr/>
        </p:nvSpPr>
        <p:spPr>
          <a:xfrm>
            <a:off x="9322049" y="2332326"/>
            <a:ext cx="532187" cy="2181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5F8884-E53C-4B27-B381-EFCC8A43C5EE}"/>
              </a:ext>
            </a:extLst>
          </p:cNvPr>
          <p:cNvSpPr/>
          <p:nvPr/>
        </p:nvSpPr>
        <p:spPr>
          <a:xfrm>
            <a:off x="9323477" y="1332889"/>
            <a:ext cx="532187" cy="2181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0E2430-1AE1-4B23-97EC-1976498F896C}"/>
              </a:ext>
            </a:extLst>
          </p:cNvPr>
          <p:cNvSpPr txBox="1"/>
          <p:nvPr/>
        </p:nvSpPr>
        <p:spPr>
          <a:xfrm>
            <a:off x="9866215" y="2288830"/>
            <a:ext cx="2623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Prize delivery from Romania</a:t>
            </a:r>
            <a:endParaRPr lang="ro-RO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F730B1-33FB-431D-86BD-6FE75BEB5EB6}"/>
              </a:ext>
            </a:extLst>
          </p:cNvPr>
          <p:cNvSpPr txBox="1"/>
          <p:nvPr/>
        </p:nvSpPr>
        <p:spPr>
          <a:xfrm>
            <a:off x="9906321" y="1233237"/>
            <a:ext cx="2425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Domestic logistics - Direct prize delivery from local suppliers and Create Direct</a:t>
            </a:r>
            <a:endParaRPr lang="ro-RO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1FD81E-465C-4038-B9F3-A30E8BC171B4}"/>
              </a:ext>
            </a:extLst>
          </p:cNvPr>
          <p:cNvSpPr txBox="1"/>
          <p:nvPr/>
        </p:nvSpPr>
        <p:spPr>
          <a:xfrm>
            <a:off x="693638" y="2387292"/>
            <a:ext cx="3800280" cy="3161209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16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Partnerships with local e-commerce platforms in Romania, Bulgaria, Hungary, Poland 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Rewards delivery: in 3-5 days from </a:t>
            </a:r>
            <a:r>
              <a:rPr lang="en-US" sz="16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receiving the order</a:t>
            </a:r>
          </a:p>
          <a:p>
            <a:endParaRPr lang="en-US" sz="1600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The database with prizes is synchronized in real time with the platforms of our providers</a:t>
            </a: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86B6EAE-9F3A-4643-97E8-8BE2CA2F43A8}"/>
              </a:ext>
            </a:extLst>
          </p:cNvPr>
          <p:cNvSpPr/>
          <p:nvPr/>
        </p:nvSpPr>
        <p:spPr>
          <a:xfrm flipH="1">
            <a:off x="9152680" y="4803624"/>
            <a:ext cx="767465" cy="199192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770E2E4-E437-4E68-8D14-883B1C4A4DCF}"/>
              </a:ext>
            </a:extLst>
          </p:cNvPr>
          <p:cNvSpPr/>
          <p:nvPr/>
        </p:nvSpPr>
        <p:spPr>
          <a:xfrm flipH="1">
            <a:off x="6801665" y="4202338"/>
            <a:ext cx="2719168" cy="756823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0" name="Freeform 454">
            <a:extLst>
              <a:ext uri="{FF2B5EF4-FFF2-40B4-BE49-F238E27FC236}">
                <a16:creationId xmlns:a16="http://schemas.microsoft.com/office/drawing/2014/main" id="{9C5F0A5C-D9BF-4F13-8F95-1F9C7B40DA49}"/>
              </a:ext>
            </a:extLst>
          </p:cNvPr>
          <p:cNvSpPr/>
          <p:nvPr/>
        </p:nvSpPr>
        <p:spPr>
          <a:xfrm rot="8666290">
            <a:off x="9398319" y="5511415"/>
            <a:ext cx="268577" cy="211829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Freeform 454">
            <a:extLst>
              <a:ext uri="{FF2B5EF4-FFF2-40B4-BE49-F238E27FC236}">
                <a16:creationId xmlns:a16="http://schemas.microsoft.com/office/drawing/2014/main" id="{89A8F6A3-C07E-4DED-A8DA-7E90B26A3FFD}"/>
              </a:ext>
            </a:extLst>
          </p:cNvPr>
          <p:cNvSpPr/>
          <p:nvPr/>
        </p:nvSpPr>
        <p:spPr>
          <a:xfrm rot="14894707">
            <a:off x="8409218" y="4676346"/>
            <a:ext cx="329258" cy="329071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Freeform 454">
            <a:extLst>
              <a:ext uri="{FF2B5EF4-FFF2-40B4-BE49-F238E27FC236}">
                <a16:creationId xmlns:a16="http://schemas.microsoft.com/office/drawing/2014/main" id="{D841E7B8-2FBE-4CE7-946A-6002BF71DC5C}"/>
              </a:ext>
            </a:extLst>
          </p:cNvPr>
          <p:cNvSpPr/>
          <p:nvPr/>
        </p:nvSpPr>
        <p:spPr>
          <a:xfrm rot="17129974">
            <a:off x="8583212" y="3852829"/>
            <a:ext cx="329258" cy="329071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Freeform 454">
            <a:extLst>
              <a:ext uri="{FF2B5EF4-FFF2-40B4-BE49-F238E27FC236}">
                <a16:creationId xmlns:a16="http://schemas.microsoft.com/office/drawing/2014/main" id="{4FBFC8BC-8111-442C-B1E0-4ECAF4212FBE}"/>
              </a:ext>
            </a:extLst>
          </p:cNvPr>
          <p:cNvSpPr/>
          <p:nvPr/>
        </p:nvSpPr>
        <p:spPr>
          <a:xfrm rot="12624257">
            <a:off x="6189149" y="5184652"/>
            <a:ext cx="329258" cy="329071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Freeform 454">
            <a:extLst>
              <a:ext uri="{FF2B5EF4-FFF2-40B4-BE49-F238E27FC236}">
                <a16:creationId xmlns:a16="http://schemas.microsoft.com/office/drawing/2014/main" id="{528C6164-130A-4112-B1AE-E5289AAF8D01}"/>
              </a:ext>
            </a:extLst>
          </p:cNvPr>
          <p:cNvSpPr/>
          <p:nvPr/>
        </p:nvSpPr>
        <p:spPr>
          <a:xfrm rot="15230406">
            <a:off x="6887577" y="4266318"/>
            <a:ext cx="329258" cy="329071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4C24638-2358-46BA-9DFD-873FA510F396}"/>
              </a:ext>
            </a:extLst>
          </p:cNvPr>
          <p:cNvSpPr/>
          <p:nvPr/>
        </p:nvSpPr>
        <p:spPr>
          <a:xfrm flipH="1" flipV="1">
            <a:off x="8012811" y="5048917"/>
            <a:ext cx="1721173" cy="499584"/>
          </a:xfrm>
          <a:custGeom>
            <a:avLst/>
            <a:gdLst>
              <a:gd name="connsiteX0" fmla="*/ 0 w 1143000"/>
              <a:gd name="connsiteY0" fmla="*/ 1609725 h 1609725"/>
              <a:gd name="connsiteX1" fmla="*/ 909638 w 1143000"/>
              <a:gd name="connsiteY1" fmla="*/ 833438 h 1609725"/>
              <a:gd name="connsiteX2" fmla="*/ 1143000 w 1143000"/>
              <a:gd name="connsiteY2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609725">
                <a:moveTo>
                  <a:pt x="0" y="1609725"/>
                </a:moveTo>
                <a:cubicBezTo>
                  <a:pt x="359569" y="1355725"/>
                  <a:pt x="719138" y="1101725"/>
                  <a:pt x="909638" y="833438"/>
                </a:cubicBezTo>
                <a:cubicBezTo>
                  <a:pt x="1100138" y="565150"/>
                  <a:pt x="1121569" y="282575"/>
                  <a:pt x="1143000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6" name="Freeform 454">
            <a:extLst>
              <a:ext uri="{FF2B5EF4-FFF2-40B4-BE49-F238E27FC236}">
                <a16:creationId xmlns:a16="http://schemas.microsoft.com/office/drawing/2014/main" id="{E406357D-5CCE-49CA-9672-35B929AB6E34}"/>
              </a:ext>
            </a:extLst>
          </p:cNvPr>
          <p:cNvSpPr/>
          <p:nvPr/>
        </p:nvSpPr>
        <p:spPr>
          <a:xfrm rot="12624257">
            <a:off x="8200895" y="5176543"/>
            <a:ext cx="329258" cy="329071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00129D-0291-4D0D-AC43-AD725DCEDA88}"/>
              </a:ext>
            </a:extLst>
          </p:cNvPr>
          <p:cNvSpPr txBox="1"/>
          <p:nvPr/>
        </p:nvSpPr>
        <p:spPr>
          <a:xfrm>
            <a:off x="815501" y="2085975"/>
            <a:ext cx="3927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International logistic</a:t>
            </a:r>
            <a:endParaRPr lang="en-US" sz="1800" b="1" dirty="0"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39D8FD3-99B8-4EE6-8F51-978AFB9F4736}"/>
              </a:ext>
            </a:extLst>
          </p:cNvPr>
          <p:cNvCxnSpPr/>
          <p:nvPr/>
        </p:nvCxnSpPr>
        <p:spPr>
          <a:xfrm>
            <a:off x="857250" y="2455307"/>
            <a:ext cx="2686050" cy="0"/>
          </a:xfrm>
          <a:prstGeom prst="line">
            <a:avLst/>
          </a:prstGeom>
          <a:ln>
            <a:solidFill>
              <a:srgbClr val="511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Content Placeholder 9">
            <a:extLst>
              <a:ext uri="{FF2B5EF4-FFF2-40B4-BE49-F238E27FC236}">
                <a16:creationId xmlns:a16="http://schemas.microsoft.com/office/drawing/2014/main" id="{DFBCB024-C037-4C47-828B-8181551A8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68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B58A1-F814-49F2-8CDF-3F8679AE30B9}"/>
              </a:ext>
            </a:extLst>
          </p:cNvPr>
          <p:cNvSpPr txBox="1"/>
          <p:nvPr/>
        </p:nvSpPr>
        <p:spPr>
          <a:xfrm>
            <a:off x="674255" y="2553915"/>
            <a:ext cx="7176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Pricing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C0F43-7AAE-4761-8630-273E1E0E8CAA}"/>
              </a:ext>
            </a:extLst>
          </p:cNvPr>
          <p:cNvSpPr/>
          <p:nvPr/>
        </p:nvSpPr>
        <p:spPr>
          <a:xfrm>
            <a:off x="674255" y="2224585"/>
            <a:ext cx="3128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FFFFFF"/>
                </a:solidFill>
              </a:rPr>
              <a:t>Rewardiful</a:t>
            </a:r>
            <a:r>
              <a:rPr lang="en-GB" sz="2400" b="1" dirty="0">
                <a:solidFill>
                  <a:srgbClr val="FFFFFF"/>
                </a:solidFill>
              </a:rPr>
              <a:t> for Xmas</a:t>
            </a:r>
          </a:p>
        </p:txBody>
      </p:sp>
    </p:spTree>
    <p:extLst>
      <p:ext uri="{BB962C8B-B14F-4D97-AF65-F5344CB8AC3E}">
        <p14:creationId xmlns:p14="http://schemas.microsoft.com/office/powerpoint/2010/main" val="36605808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32D43CA2-F49E-4F50-AD88-BC93E13FC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957648"/>
            <a:ext cx="12192000" cy="4942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F0AB71-EE2E-4AB1-96BA-5FAEEB53B906}"/>
              </a:ext>
            </a:extLst>
          </p:cNvPr>
          <p:cNvSpPr/>
          <p:nvPr/>
        </p:nvSpPr>
        <p:spPr>
          <a:xfrm>
            <a:off x="114299" y="6553200"/>
            <a:ext cx="11929149" cy="176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84051-659F-4A83-AC60-4C5409A8C0B7}"/>
              </a:ext>
            </a:extLst>
          </p:cNvPr>
          <p:cNvSpPr txBox="1"/>
          <p:nvPr/>
        </p:nvSpPr>
        <p:spPr>
          <a:xfrm>
            <a:off x="2835878" y="2099388"/>
            <a:ext cx="2594538" cy="28186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C70E1-77D5-452B-AD63-47792EB06214}"/>
              </a:ext>
            </a:extLst>
          </p:cNvPr>
          <p:cNvSpPr txBox="1"/>
          <p:nvPr/>
        </p:nvSpPr>
        <p:spPr>
          <a:xfrm>
            <a:off x="3071378" y="2119021"/>
            <a:ext cx="2771775" cy="36195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marL="55563" indent="-55563">
              <a:buSzPct val="130000"/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1490 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618D28-FBC5-4A35-ABEB-8AD6A7FC6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338059"/>
              </p:ext>
            </p:extLst>
          </p:nvPr>
        </p:nvGraphicFramePr>
        <p:xfrm>
          <a:off x="825324" y="1583081"/>
          <a:ext cx="6704480" cy="405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4F269D1-F0BB-4E49-A4AB-6DC39D04A3CD}"/>
              </a:ext>
            </a:extLst>
          </p:cNvPr>
          <p:cNvSpPr txBox="1"/>
          <p:nvPr/>
        </p:nvSpPr>
        <p:spPr>
          <a:xfrm>
            <a:off x="1295400" y="2983256"/>
            <a:ext cx="3758098" cy="31314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Christmas Offer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797682E6-A9DC-4444-B5E4-271B9FA55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833ACA8-06F1-43CC-8062-48FA402394BE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04775"/>
            <a:ext cx="6327004" cy="876300"/>
          </a:xfrm>
          <a:prstGeom prst="rect">
            <a:avLst/>
          </a:prstGeom>
        </p:spPr>
        <p:txBody>
          <a:bodyPr vert="horz" lIns="104595" tIns="52297" rIns="104595" bIns="52297" rtlCol="0" anchor="ctr">
            <a:normAutofit fontScale="97500"/>
          </a:bodyPr>
          <a:lstStyle>
            <a:lvl1pPr marL="0" algn="l" defTabSz="1088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spc="-58" baseline="0" dirty="0">
                <a:solidFill>
                  <a:srgbClr val="50505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altLang="ro-RO" b="1" dirty="0" err="1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Rewardiful</a:t>
            </a:r>
            <a:r>
              <a:rPr lang="en-GB" altLang="ro-RO" b="1" dirty="0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Christmas setup</a:t>
            </a:r>
          </a:p>
        </p:txBody>
      </p:sp>
    </p:spTree>
    <p:extLst>
      <p:ext uri="{BB962C8B-B14F-4D97-AF65-F5344CB8AC3E}">
        <p14:creationId xmlns:p14="http://schemas.microsoft.com/office/powerpoint/2010/main" val="189636006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448" y="3629026"/>
            <a:ext cx="5823295" cy="2524124"/>
          </a:xfrm>
          <a:prstGeom prst="rect">
            <a:avLst/>
          </a:prstGeom>
          <a:solidFill>
            <a:srgbClr val="511E5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office@createdirect.ro</a:t>
            </a:r>
            <a:endParaRPr lang="en-US" sz="2800" u="sng" dirty="0">
              <a:solidFill>
                <a:schemeClr val="bg1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endParaRPr lang="en-US" sz="2800" u="sng" dirty="0">
              <a:solidFill>
                <a:schemeClr val="bg1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+4 021 225 65 52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2697-D407-4149-A42E-23D423C0BFD5}"/>
              </a:ext>
            </a:extLst>
          </p:cNvPr>
          <p:cNvSpPr/>
          <p:nvPr/>
        </p:nvSpPr>
        <p:spPr>
          <a:xfrm>
            <a:off x="114299" y="6553200"/>
            <a:ext cx="11929149" cy="176190"/>
          </a:xfrm>
          <a:prstGeom prst="rect">
            <a:avLst/>
          </a:prstGeom>
          <a:solidFill>
            <a:srgbClr val="8F35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4A835-221C-4AA5-ABF9-F94206D4F62B}"/>
              </a:ext>
            </a:extLst>
          </p:cNvPr>
          <p:cNvSpPr txBox="1"/>
          <p:nvPr/>
        </p:nvSpPr>
        <p:spPr>
          <a:xfrm>
            <a:off x="773448" y="1866900"/>
            <a:ext cx="7379952" cy="1362075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sz="4800" b="1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HO </a:t>
            </a:r>
            <a:r>
              <a:rPr lang="en-US" sz="4800" b="1" dirty="0" err="1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HO</a:t>
            </a:r>
            <a:r>
              <a:rPr lang="en-US" sz="4800" b="1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 HO…. Thank you!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48C5192B-71DF-4F7A-9B80-CCB26A267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89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104775"/>
            <a:ext cx="6327004" cy="876300"/>
          </a:xfrm>
        </p:spPr>
        <p:txBody>
          <a:bodyPr lIns="104595" tIns="52297" rIns="104595" bIns="52297">
            <a:normAutofit fontScale="90000"/>
          </a:bodyPr>
          <a:lstStyle/>
          <a:p>
            <a:pPr eaLnBrk="1" hangingPunct="1"/>
            <a:r>
              <a:rPr lang="en-US" altLang="ro-RO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</a:t>
            </a:r>
            <a:r>
              <a:rPr lang="en-US" altLang="ro-RO" b="1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Rewardiful</a:t>
            </a:r>
            <a:r>
              <a:rPr lang="en-US" altLang="ro-RO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Christmas?</a:t>
            </a:r>
            <a:endParaRPr lang="ro-RO" altLang="ro-RO" b="1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" y="6553200"/>
            <a:ext cx="11929149" cy="1761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0CB6F-FBCA-44EA-82C3-74B2F6F1FE8B}"/>
              </a:ext>
            </a:extLst>
          </p:cNvPr>
          <p:cNvSpPr txBox="1"/>
          <p:nvPr/>
        </p:nvSpPr>
        <p:spPr>
          <a:xfrm>
            <a:off x="1959429" y="1754156"/>
            <a:ext cx="8770775" cy="139959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A061E-44E0-42D3-8111-1C1A36A64ACB}"/>
              </a:ext>
            </a:extLst>
          </p:cNvPr>
          <p:cNvSpPr txBox="1"/>
          <p:nvPr/>
        </p:nvSpPr>
        <p:spPr>
          <a:xfrm>
            <a:off x="614098" y="1674844"/>
            <a:ext cx="10953062" cy="1754156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GB" sz="3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Rewardiful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 is the</a:t>
            </a:r>
          </a:p>
          <a:p>
            <a:pPr algn="ctr"/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online application that allows you to create your own Xmas shop for your clients in just 24 hours</a:t>
            </a:r>
            <a:endParaRPr lang="en-US" sz="32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B41AF-7C19-48BE-A307-91F136851781}"/>
              </a:ext>
            </a:extLst>
          </p:cNvPr>
          <p:cNvSpPr txBox="1"/>
          <p:nvPr/>
        </p:nvSpPr>
        <p:spPr>
          <a:xfrm>
            <a:off x="6798221" y="5524363"/>
            <a:ext cx="98322" cy="193999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962F-7F01-4BC8-9006-9D78133E2DE1}"/>
              </a:ext>
            </a:extLst>
          </p:cNvPr>
          <p:cNvSpPr txBox="1"/>
          <p:nvPr/>
        </p:nvSpPr>
        <p:spPr>
          <a:xfrm>
            <a:off x="340781" y="5014639"/>
            <a:ext cx="1912689" cy="105026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Over 100.000 prizes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E7F7B-25F0-49EE-B68D-CDDB1093A743}"/>
              </a:ext>
            </a:extLst>
          </p:cNvPr>
          <p:cNvSpPr txBox="1"/>
          <p:nvPr/>
        </p:nvSpPr>
        <p:spPr>
          <a:xfrm>
            <a:off x="3121032" y="5014638"/>
            <a:ext cx="2329342" cy="94531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Prize catalog and prize management application built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7235D-DCC0-4919-BC9D-FA1173B71F22}"/>
              </a:ext>
            </a:extLst>
          </p:cNvPr>
          <p:cNvSpPr txBox="1"/>
          <p:nvPr/>
        </p:nvSpPr>
        <p:spPr>
          <a:xfrm>
            <a:off x="6254232" y="5014638"/>
            <a:ext cx="3053767" cy="126331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Logistics included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(prizes acquisition, storage, dispatching)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C06F8A-06BB-4613-96A2-B7A6AB053E2E}"/>
              </a:ext>
            </a:extLst>
          </p:cNvPr>
          <p:cNvSpPr txBox="1"/>
          <p:nvPr/>
        </p:nvSpPr>
        <p:spPr>
          <a:xfrm>
            <a:off x="9540357" y="5014637"/>
            <a:ext cx="2175609" cy="1520485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Return &amp; warranty management included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D04417-AF59-4F0B-93E3-E651E9602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4" y="4268816"/>
            <a:ext cx="644453" cy="619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37D1A8-52A0-449C-94F6-219C1B878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69" y="4326157"/>
            <a:ext cx="541218" cy="561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88DB25-867F-43BD-8BCB-5E9F33FF1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649" y="4467115"/>
            <a:ext cx="552449" cy="5524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8277ED-B4D2-424D-BA32-A4F61A44B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52" y="4452663"/>
            <a:ext cx="561976" cy="561976"/>
          </a:xfrm>
          <a:prstGeom prst="rect">
            <a:avLst/>
          </a:prstGeom>
        </p:spPr>
      </p:pic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71E8878B-F83B-4889-AE8A-D252F07F0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73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9" y="6553200"/>
            <a:ext cx="11929149" cy="1761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0CB6F-FBCA-44EA-82C3-74B2F6F1FE8B}"/>
              </a:ext>
            </a:extLst>
          </p:cNvPr>
          <p:cNvSpPr txBox="1"/>
          <p:nvPr/>
        </p:nvSpPr>
        <p:spPr>
          <a:xfrm>
            <a:off x="1959429" y="1754156"/>
            <a:ext cx="8770775" cy="139959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A061E-44E0-42D3-8111-1C1A36A64ACB}"/>
              </a:ext>
            </a:extLst>
          </p:cNvPr>
          <p:cNvSpPr txBox="1"/>
          <p:nvPr/>
        </p:nvSpPr>
        <p:spPr>
          <a:xfrm>
            <a:off x="614098" y="1674844"/>
            <a:ext cx="10953062" cy="1754156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Xmas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is not just a reason of joy, </a:t>
            </a:r>
          </a:p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but a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Rewardiful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 module for managing Xmas presents orders for your customers: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B41AF-7C19-48BE-A307-91F136851781}"/>
              </a:ext>
            </a:extLst>
          </p:cNvPr>
          <p:cNvSpPr txBox="1"/>
          <p:nvPr/>
        </p:nvSpPr>
        <p:spPr>
          <a:xfrm>
            <a:off x="6185662" y="5461430"/>
            <a:ext cx="98322" cy="193999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endParaRPr lang="en-US" sz="1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962F-7F01-4BC8-9006-9D78133E2DE1}"/>
              </a:ext>
            </a:extLst>
          </p:cNvPr>
          <p:cNvSpPr txBox="1"/>
          <p:nvPr/>
        </p:nvSpPr>
        <p:spPr>
          <a:xfrm>
            <a:off x="199513" y="4951705"/>
            <a:ext cx="1912689" cy="105026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Create a </a:t>
            </a:r>
            <a:r>
              <a:rPr lang="en-US" sz="1400" b="1" dirty="0" err="1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Rewardiful</a:t>
            </a:r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 Christmas Shop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E7F7B-25F0-49EE-B68D-CDDB1093A743}"/>
              </a:ext>
            </a:extLst>
          </p:cNvPr>
          <p:cNvSpPr txBox="1"/>
          <p:nvPr/>
        </p:nvSpPr>
        <p:spPr>
          <a:xfrm>
            <a:off x="2508473" y="4951705"/>
            <a:ext cx="2329342" cy="94531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Adding the X-mas Gifts in your </a:t>
            </a:r>
            <a:r>
              <a:rPr lang="en-US" sz="1400" b="1" dirty="0" err="1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Rewardiful</a:t>
            </a:r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 Shop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7235D-DCC0-4919-BC9D-FA1173B71F22}"/>
              </a:ext>
            </a:extLst>
          </p:cNvPr>
          <p:cNvSpPr txBox="1"/>
          <p:nvPr/>
        </p:nvSpPr>
        <p:spPr>
          <a:xfrm>
            <a:off x="4987651" y="4951705"/>
            <a:ext cx="2329342" cy="126331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Importing the database </a:t>
            </a:r>
            <a:r>
              <a:rPr lang="en-US" sz="1400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of your clients and credits for gifts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00B33-86E1-4147-9784-09487E26054F}"/>
              </a:ext>
            </a:extLst>
          </p:cNvPr>
          <p:cNvSpPr txBox="1"/>
          <p:nvPr/>
        </p:nvSpPr>
        <p:spPr>
          <a:xfrm>
            <a:off x="9466621" y="4996199"/>
            <a:ext cx="2329342" cy="43296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C2F7A6-E5D0-41FC-BCDD-BD6936214A19}"/>
              </a:ext>
            </a:extLst>
          </p:cNvPr>
          <p:cNvSpPr txBox="1"/>
          <p:nvPr/>
        </p:nvSpPr>
        <p:spPr>
          <a:xfrm>
            <a:off x="7281055" y="4977882"/>
            <a:ext cx="2329342" cy="126331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Processing the orders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3CCC09-67EB-4ABD-BABF-5AB27526BD0E}"/>
              </a:ext>
            </a:extLst>
          </p:cNvPr>
          <p:cNvSpPr/>
          <p:nvPr/>
        </p:nvSpPr>
        <p:spPr>
          <a:xfrm>
            <a:off x="710524" y="4022211"/>
            <a:ext cx="890671" cy="8906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4BD247FD-A6CF-488E-BB81-37526DF06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791" y="4167255"/>
            <a:ext cx="538135" cy="53813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6FF910D-4ACB-43E1-9356-95FF6AAE50F4}"/>
              </a:ext>
            </a:extLst>
          </p:cNvPr>
          <p:cNvSpPr/>
          <p:nvPr/>
        </p:nvSpPr>
        <p:spPr>
          <a:xfrm>
            <a:off x="3226188" y="4022211"/>
            <a:ext cx="890671" cy="8906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758048-C917-4FC8-8457-00B420B29324}"/>
              </a:ext>
            </a:extLst>
          </p:cNvPr>
          <p:cNvSpPr/>
          <p:nvPr/>
        </p:nvSpPr>
        <p:spPr>
          <a:xfrm>
            <a:off x="5740326" y="4011321"/>
            <a:ext cx="890671" cy="8906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CEB1FF-83D9-42F5-AD85-E042604E702E}"/>
              </a:ext>
            </a:extLst>
          </p:cNvPr>
          <p:cNvSpPr/>
          <p:nvPr/>
        </p:nvSpPr>
        <p:spPr>
          <a:xfrm>
            <a:off x="7966227" y="4011321"/>
            <a:ext cx="890671" cy="8906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24555B5-7048-4691-A189-034C051A9B28}"/>
              </a:ext>
            </a:extLst>
          </p:cNvPr>
          <p:cNvSpPr/>
          <p:nvPr/>
        </p:nvSpPr>
        <p:spPr>
          <a:xfrm>
            <a:off x="10185957" y="4042545"/>
            <a:ext cx="890671" cy="8906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pic>
        <p:nvPicPr>
          <p:cNvPr id="12" name="Graphic 11" descr="Truck">
            <a:extLst>
              <a:ext uri="{FF2B5EF4-FFF2-40B4-BE49-F238E27FC236}">
                <a16:creationId xmlns:a16="http://schemas.microsoft.com/office/drawing/2014/main" id="{8BE6F6B6-67D9-4F3C-B39A-96558DBC5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7588" y="4167255"/>
            <a:ext cx="587408" cy="587408"/>
          </a:xfrm>
          <a:prstGeom prst="rect">
            <a:avLst/>
          </a:prstGeom>
        </p:spPr>
      </p:pic>
      <p:pic>
        <p:nvPicPr>
          <p:cNvPr id="37" name="Graphic 36" descr="Mountains">
            <a:extLst>
              <a:ext uri="{FF2B5EF4-FFF2-40B4-BE49-F238E27FC236}">
                <a16:creationId xmlns:a16="http://schemas.microsoft.com/office/drawing/2014/main" id="{53256B93-5B74-451B-A8F2-5A5D4E2AC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0503" y="4156365"/>
            <a:ext cx="538135" cy="538135"/>
          </a:xfrm>
          <a:prstGeom prst="rect">
            <a:avLst/>
          </a:prstGeom>
        </p:spPr>
      </p:pic>
      <p:pic>
        <p:nvPicPr>
          <p:cNvPr id="39" name="Graphic 38" descr="Present">
            <a:extLst>
              <a:ext uri="{FF2B5EF4-FFF2-40B4-BE49-F238E27FC236}">
                <a16:creationId xmlns:a16="http://schemas.microsoft.com/office/drawing/2014/main" id="{692AB55A-2DE5-4357-A982-2D23D6E77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2923" y="4212069"/>
            <a:ext cx="457200" cy="457200"/>
          </a:xfrm>
          <a:prstGeom prst="rect">
            <a:avLst/>
          </a:prstGeom>
        </p:spPr>
      </p:pic>
      <p:pic>
        <p:nvPicPr>
          <p:cNvPr id="41" name="Graphic 40" descr="Database">
            <a:extLst>
              <a:ext uri="{FF2B5EF4-FFF2-40B4-BE49-F238E27FC236}">
                <a16:creationId xmlns:a16="http://schemas.microsoft.com/office/drawing/2014/main" id="{010E7FEC-46AD-46FB-B86D-BF52E36347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5316" y="4189366"/>
            <a:ext cx="546862" cy="546862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016AA088-6DDB-4300-BE76-E9F85E9D7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" y="104775"/>
            <a:ext cx="6327004" cy="876300"/>
          </a:xfrm>
        </p:spPr>
        <p:txBody>
          <a:bodyPr lIns="104595" tIns="52297" rIns="104595" bIns="52297">
            <a:normAutofit fontScale="90000"/>
          </a:bodyPr>
          <a:lstStyle/>
          <a:p>
            <a:pPr eaLnBrk="1" hangingPunct="1"/>
            <a:r>
              <a:rPr lang="en-US" altLang="ro-RO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</a:t>
            </a:r>
            <a:r>
              <a:rPr lang="en-US" altLang="ro-RO" b="1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Rewardiful</a:t>
            </a:r>
            <a:r>
              <a:rPr lang="en-US" altLang="ro-RO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Christmas?</a:t>
            </a:r>
            <a:endParaRPr lang="ro-RO" altLang="ro-RO" b="1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CC7AC51-6FA7-4378-8098-D7BBB7F37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14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B58A1-F814-49F2-8CDF-3F8679AE30B9}"/>
              </a:ext>
            </a:extLst>
          </p:cNvPr>
          <p:cNvSpPr txBox="1"/>
          <p:nvPr/>
        </p:nvSpPr>
        <p:spPr>
          <a:xfrm>
            <a:off x="674255" y="2553915"/>
            <a:ext cx="7176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Benefits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C0F43-7AAE-4761-8630-273E1E0E8CAA}"/>
              </a:ext>
            </a:extLst>
          </p:cNvPr>
          <p:cNvSpPr/>
          <p:nvPr/>
        </p:nvSpPr>
        <p:spPr>
          <a:xfrm>
            <a:off x="674255" y="2224585"/>
            <a:ext cx="3128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FFFFFF"/>
                </a:solidFill>
              </a:rPr>
              <a:t>Rewardiful</a:t>
            </a:r>
            <a:r>
              <a:rPr lang="en-GB" sz="2400" b="1" dirty="0">
                <a:solidFill>
                  <a:srgbClr val="FFFFFF"/>
                </a:solidFill>
              </a:rPr>
              <a:t> for Xmas</a:t>
            </a:r>
          </a:p>
        </p:txBody>
      </p:sp>
    </p:spTree>
    <p:extLst>
      <p:ext uri="{BB962C8B-B14F-4D97-AF65-F5344CB8AC3E}">
        <p14:creationId xmlns:p14="http://schemas.microsoft.com/office/powerpoint/2010/main" val="8988079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9" y="6553200"/>
            <a:ext cx="11929149" cy="1761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0CB6F-FBCA-44EA-82C3-74B2F6F1FE8B}"/>
              </a:ext>
            </a:extLst>
          </p:cNvPr>
          <p:cNvSpPr txBox="1"/>
          <p:nvPr/>
        </p:nvSpPr>
        <p:spPr>
          <a:xfrm>
            <a:off x="1959429" y="1754156"/>
            <a:ext cx="8770775" cy="139959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A061E-44E0-42D3-8111-1C1A36A64ACB}"/>
              </a:ext>
            </a:extLst>
          </p:cNvPr>
          <p:cNvSpPr txBox="1"/>
          <p:nvPr/>
        </p:nvSpPr>
        <p:spPr>
          <a:xfrm>
            <a:off x="614098" y="1674844"/>
            <a:ext cx="10623878" cy="1754156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One application for </a:t>
            </a:r>
            <a:r>
              <a:rPr lang="en-US" sz="2000" b="1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managing X-mas gifts </a:t>
            </a: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management flows.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Import the gifts in the online rewards catalog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Allocating credits to buy the gifts</a:t>
            </a:r>
          </a:p>
          <a:p>
            <a:endParaRPr lang="en-US" sz="20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Live prize stock management – for merchandise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Send reminder to customers who did not ordered the X-mas Gift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Application connected to </a:t>
            </a:r>
            <a:r>
              <a:rPr lang="en-US" sz="2000" b="1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Atlas</a:t>
            </a: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 for order processing and </a:t>
            </a:r>
            <a:r>
              <a:rPr lang="en-US" sz="2000" b="1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Mediapost Hit Mail WMS</a:t>
            </a: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, for logistics</a:t>
            </a:r>
            <a:r>
              <a:rPr lang="en-US" sz="24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11E50"/>
              </a:solidFill>
              <a:latin typeface="Calibri" panose="020F0502020204030204" pitchFamily="34" charset="0"/>
              <a:ea typeface="Segoe UI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11E50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Fast &amp; secure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E6EBD79-3831-458A-BEA1-6BB3AF1FCC0A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04775"/>
            <a:ext cx="6327004" cy="876300"/>
          </a:xfrm>
          <a:prstGeom prst="rect">
            <a:avLst/>
          </a:prstGeom>
        </p:spPr>
        <p:txBody>
          <a:bodyPr vert="horz" lIns="104595" tIns="52297" rIns="104595" bIns="52297" rtlCol="0" anchor="ctr">
            <a:normAutofit fontScale="90000"/>
          </a:bodyPr>
          <a:lstStyle>
            <a:lvl1pPr marL="0" algn="l" defTabSz="1088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spc="-58" baseline="0" dirty="0">
                <a:solidFill>
                  <a:srgbClr val="50505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altLang="ro-RO" b="1" dirty="0" err="1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Rewardiful</a:t>
            </a:r>
            <a:r>
              <a:rPr lang="en-GB" altLang="ro-RO" b="1" dirty="0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Christmas benefits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4CCB0E-4679-47C3-932B-917F5F87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0"/>
            <a:ext cx="314553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85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B58A1-F814-49F2-8CDF-3F8679AE30B9}"/>
              </a:ext>
            </a:extLst>
          </p:cNvPr>
          <p:cNvSpPr txBox="1"/>
          <p:nvPr/>
        </p:nvSpPr>
        <p:spPr>
          <a:xfrm>
            <a:off x="674255" y="2553915"/>
            <a:ext cx="7176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How it works?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C0F43-7AAE-4761-8630-273E1E0E8CAA}"/>
              </a:ext>
            </a:extLst>
          </p:cNvPr>
          <p:cNvSpPr/>
          <p:nvPr/>
        </p:nvSpPr>
        <p:spPr>
          <a:xfrm>
            <a:off x="674255" y="2224585"/>
            <a:ext cx="3128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FFFFFF"/>
                </a:solidFill>
              </a:rPr>
              <a:t>Rewardiful</a:t>
            </a:r>
            <a:r>
              <a:rPr lang="en-GB" sz="2400" b="1" dirty="0">
                <a:solidFill>
                  <a:srgbClr val="FFFFFF"/>
                </a:solidFill>
              </a:rPr>
              <a:t> for Xmas</a:t>
            </a:r>
          </a:p>
          <a:p>
            <a:endParaRPr lang="en-GB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619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951F6F2-D4BC-4C6B-9DE4-7B222154FE5B}"/>
              </a:ext>
            </a:extLst>
          </p:cNvPr>
          <p:cNvSpPr>
            <a:spLocks/>
          </p:cNvSpPr>
          <p:nvPr/>
        </p:nvSpPr>
        <p:spPr bwMode="auto">
          <a:xfrm>
            <a:off x="-1" y="3231583"/>
            <a:ext cx="10860833" cy="3345547"/>
          </a:xfrm>
          <a:custGeom>
            <a:avLst/>
            <a:gdLst>
              <a:gd name="T0" fmla="*/ 2153 w 2153"/>
              <a:gd name="T1" fmla="*/ 0 h 686"/>
              <a:gd name="T2" fmla="*/ 0 w 2153"/>
              <a:gd name="T3" fmla="*/ 519 h 686"/>
              <a:gd name="T4" fmla="*/ 0 w 2153"/>
              <a:gd name="T5" fmla="*/ 686 h 686"/>
              <a:gd name="T6" fmla="*/ 514 w 2153"/>
              <a:gd name="T7" fmla="*/ 686 h 686"/>
              <a:gd name="T8" fmla="*/ 1743 w 2153"/>
              <a:gd name="T9" fmla="*/ 149 h 686"/>
              <a:gd name="T10" fmla="*/ 2153 w 2153"/>
              <a:gd name="T11" fmla="*/ 0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3" h="686">
                <a:moveTo>
                  <a:pt x="2153" y="0"/>
                </a:moveTo>
                <a:cubicBezTo>
                  <a:pt x="1484" y="143"/>
                  <a:pt x="755" y="313"/>
                  <a:pt x="0" y="519"/>
                </a:cubicBezTo>
                <a:cubicBezTo>
                  <a:pt x="0" y="686"/>
                  <a:pt x="0" y="686"/>
                  <a:pt x="0" y="686"/>
                </a:cubicBezTo>
                <a:cubicBezTo>
                  <a:pt x="514" y="686"/>
                  <a:pt x="514" y="686"/>
                  <a:pt x="514" y="686"/>
                </a:cubicBezTo>
                <a:cubicBezTo>
                  <a:pt x="928" y="481"/>
                  <a:pt x="1336" y="303"/>
                  <a:pt x="1743" y="149"/>
                </a:cubicBezTo>
                <a:cubicBezTo>
                  <a:pt x="1876" y="99"/>
                  <a:pt x="2012" y="49"/>
                  <a:pt x="215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0146C5-A1E9-442A-BD0F-5CC6F78CD39E}"/>
              </a:ext>
            </a:extLst>
          </p:cNvPr>
          <p:cNvSpPr/>
          <p:nvPr/>
        </p:nvSpPr>
        <p:spPr>
          <a:xfrm>
            <a:off x="835750" y="4999656"/>
            <a:ext cx="899882" cy="89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8AF2A2-A80F-401A-8E6F-A8F0261EC941}"/>
              </a:ext>
            </a:extLst>
          </p:cNvPr>
          <p:cNvSpPr/>
          <p:nvPr/>
        </p:nvSpPr>
        <p:spPr>
          <a:xfrm>
            <a:off x="3550770" y="4226869"/>
            <a:ext cx="899882" cy="89988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44520E-650F-434F-AF65-10560C73D311}"/>
              </a:ext>
            </a:extLst>
          </p:cNvPr>
          <p:cNvSpPr/>
          <p:nvPr/>
        </p:nvSpPr>
        <p:spPr>
          <a:xfrm>
            <a:off x="6270316" y="3531695"/>
            <a:ext cx="899882" cy="89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6E09A3-F114-463E-8969-D73027515A9D}"/>
              </a:ext>
            </a:extLst>
          </p:cNvPr>
          <p:cNvSpPr/>
          <p:nvPr/>
        </p:nvSpPr>
        <p:spPr>
          <a:xfrm>
            <a:off x="8714187" y="2880258"/>
            <a:ext cx="899882" cy="89988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BD5327-E8F9-43B3-AAEA-7C369FF506B5}"/>
              </a:ext>
            </a:extLst>
          </p:cNvPr>
          <p:cNvSpPr txBox="1"/>
          <p:nvPr/>
        </p:nvSpPr>
        <p:spPr>
          <a:xfrm>
            <a:off x="423325" y="3899464"/>
            <a:ext cx="161376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Setup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Rewardiful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Xmas platform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EC5124-9157-4481-B5D5-D618A7D1374B}"/>
              </a:ext>
            </a:extLst>
          </p:cNvPr>
          <p:cNvSpPr txBox="1"/>
          <p:nvPr/>
        </p:nvSpPr>
        <p:spPr>
          <a:xfrm>
            <a:off x="2601092" y="3751530"/>
            <a:ext cx="248218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Import the database of clients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339F90-1A91-4D6B-B665-CD050753B1E0}"/>
              </a:ext>
            </a:extLst>
          </p:cNvPr>
          <p:cNvSpPr txBox="1"/>
          <p:nvPr/>
        </p:nvSpPr>
        <p:spPr>
          <a:xfrm>
            <a:off x="6203972" y="4521170"/>
            <a:ext cx="146714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Create 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42B51-AFAF-41CA-8D38-4AB7637F4745}"/>
              </a:ext>
            </a:extLst>
          </p:cNvPr>
          <p:cNvSpPr txBox="1"/>
          <p:nvPr/>
        </p:nvSpPr>
        <p:spPr>
          <a:xfrm>
            <a:off x="214604" y="3062"/>
            <a:ext cx="475861" cy="11166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D0CCD-837D-4C81-BAAF-8E64CAC40A0E}"/>
              </a:ext>
            </a:extLst>
          </p:cNvPr>
          <p:cNvSpPr txBox="1"/>
          <p:nvPr/>
        </p:nvSpPr>
        <p:spPr>
          <a:xfrm>
            <a:off x="10093322" y="5497288"/>
            <a:ext cx="1894114" cy="1360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41761-DE7F-42F5-BDF8-653D6D813ADA}"/>
              </a:ext>
            </a:extLst>
          </p:cNvPr>
          <p:cNvSpPr txBox="1"/>
          <p:nvPr/>
        </p:nvSpPr>
        <p:spPr>
          <a:xfrm>
            <a:off x="1100921" y="5200560"/>
            <a:ext cx="457200" cy="34523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0C8634-1DDE-46EA-BFE8-57C10EC15A94}"/>
              </a:ext>
            </a:extLst>
          </p:cNvPr>
          <p:cNvSpPr txBox="1"/>
          <p:nvPr/>
        </p:nvSpPr>
        <p:spPr>
          <a:xfrm>
            <a:off x="3822727" y="4423107"/>
            <a:ext cx="457200" cy="34523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ED0DCC-02F9-4D98-A1E0-092F579EF1A6}"/>
              </a:ext>
            </a:extLst>
          </p:cNvPr>
          <p:cNvSpPr txBox="1"/>
          <p:nvPr/>
        </p:nvSpPr>
        <p:spPr>
          <a:xfrm>
            <a:off x="6589832" y="3744626"/>
            <a:ext cx="440713" cy="374497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052C2F-346F-48EB-BF05-B66C8FB4CAFB}"/>
              </a:ext>
            </a:extLst>
          </p:cNvPr>
          <p:cNvSpPr txBox="1"/>
          <p:nvPr/>
        </p:nvSpPr>
        <p:spPr>
          <a:xfrm>
            <a:off x="8960251" y="3087397"/>
            <a:ext cx="457200" cy="34523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4011529-B25E-4E9A-94AC-533F931DD077}"/>
              </a:ext>
            </a:extLst>
          </p:cNvPr>
          <p:cNvSpPr txBox="1"/>
          <p:nvPr/>
        </p:nvSpPr>
        <p:spPr>
          <a:xfrm>
            <a:off x="10604240" y="2809183"/>
            <a:ext cx="457200" cy="345233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1FF52D-D26D-4CCB-B244-2A5022A0B836}"/>
              </a:ext>
            </a:extLst>
          </p:cNvPr>
          <p:cNvSpPr txBox="1"/>
          <p:nvPr/>
        </p:nvSpPr>
        <p:spPr>
          <a:xfrm>
            <a:off x="9723330" y="1678866"/>
            <a:ext cx="2324541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process the order and send the gift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5A61DF-8EBC-4106-811A-3BD8AB6A6340}"/>
              </a:ext>
            </a:extLst>
          </p:cNvPr>
          <p:cNvSpPr txBox="1"/>
          <p:nvPr/>
        </p:nvSpPr>
        <p:spPr>
          <a:xfrm>
            <a:off x="10375096" y="3486216"/>
            <a:ext cx="146714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Create Direct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6DFD604-217C-4984-9927-41F804861309}"/>
              </a:ext>
            </a:extLst>
          </p:cNvPr>
          <p:cNvSpPr/>
          <p:nvPr/>
        </p:nvSpPr>
        <p:spPr>
          <a:xfrm>
            <a:off x="0" y="6553200"/>
            <a:ext cx="12167117" cy="14285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E7CA0D5-4EA6-41FA-A568-64FA1815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-40067"/>
            <a:ext cx="3145536" cy="9022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C3EB7C-739A-44C1-B1B3-1238A603D01F}"/>
              </a:ext>
            </a:extLst>
          </p:cNvPr>
          <p:cNvSpPr txBox="1"/>
          <p:nvPr/>
        </p:nvSpPr>
        <p:spPr>
          <a:xfrm>
            <a:off x="5503293" y="2921633"/>
            <a:ext cx="2189591" cy="80021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Import credits for each client</a:t>
            </a:r>
          </a:p>
          <a:p>
            <a:pPr algn="ctr"/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40756E-30C2-424D-8249-78D880ECE5F9}"/>
              </a:ext>
            </a:extLst>
          </p:cNvPr>
          <p:cNvSpPr/>
          <p:nvPr/>
        </p:nvSpPr>
        <p:spPr>
          <a:xfrm>
            <a:off x="10559886" y="2277939"/>
            <a:ext cx="899882" cy="899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78730-64E6-4F83-8380-E93A1680E412}"/>
              </a:ext>
            </a:extLst>
          </p:cNvPr>
          <p:cNvSpPr txBox="1"/>
          <p:nvPr/>
        </p:nvSpPr>
        <p:spPr>
          <a:xfrm>
            <a:off x="10841083" y="2492546"/>
            <a:ext cx="440713" cy="429087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C49BE9-6DB9-411D-86AF-E82CA7AAB429}"/>
              </a:ext>
            </a:extLst>
          </p:cNvPr>
          <p:cNvSpPr txBox="1"/>
          <p:nvPr/>
        </p:nvSpPr>
        <p:spPr>
          <a:xfrm>
            <a:off x="8683878" y="3992965"/>
            <a:ext cx="146714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1557629-94D8-4767-9E8C-DFF303F94639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04775"/>
            <a:ext cx="6327004" cy="876300"/>
          </a:xfrm>
          <a:prstGeom prst="rect">
            <a:avLst/>
          </a:prstGeom>
        </p:spPr>
        <p:txBody>
          <a:bodyPr vert="horz" lIns="104595" tIns="52297" rIns="104595" bIns="52297" rtlCol="0" anchor="ctr">
            <a:normAutofit fontScale="90000"/>
          </a:bodyPr>
          <a:lstStyle>
            <a:lvl1pPr marL="0" algn="l" defTabSz="1088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spc="-58" baseline="0" dirty="0">
                <a:solidFill>
                  <a:srgbClr val="50505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altLang="ro-RO" b="1" dirty="0" err="1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Rewardiful</a:t>
            </a:r>
            <a:r>
              <a:rPr lang="en-GB" altLang="ro-RO" b="1" dirty="0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Christmas benefits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A53C34-2425-4C82-BC03-58F9C207EAFB}"/>
              </a:ext>
            </a:extLst>
          </p:cNvPr>
          <p:cNvSpPr txBox="1"/>
          <p:nvPr/>
        </p:nvSpPr>
        <p:spPr>
          <a:xfrm>
            <a:off x="8325689" y="2246324"/>
            <a:ext cx="1597982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Client order this Xmas gift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F67AF5-7D74-4DDE-990D-D13B19DB079E}"/>
              </a:ext>
            </a:extLst>
          </p:cNvPr>
          <p:cNvSpPr txBox="1"/>
          <p:nvPr/>
        </p:nvSpPr>
        <p:spPr>
          <a:xfrm>
            <a:off x="3435619" y="5268794"/>
            <a:ext cx="146714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Create Direct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778E83-6C36-4670-A7DD-825833F3D05F}"/>
              </a:ext>
            </a:extLst>
          </p:cNvPr>
          <p:cNvSpPr txBox="1"/>
          <p:nvPr/>
        </p:nvSpPr>
        <p:spPr>
          <a:xfrm>
            <a:off x="569944" y="6070988"/>
            <a:ext cx="146714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chemeClr val="accent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Create Direct</a:t>
            </a:r>
          </a:p>
        </p:txBody>
      </p:sp>
    </p:spTree>
    <p:extLst>
      <p:ext uri="{BB962C8B-B14F-4D97-AF65-F5344CB8AC3E}">
        <p14:creationId xmlns:p14="http://schemas.microsoft.com/office/powerpoint/2010/main" val="133099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1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B58A1-F814-49F2-8CDF-3F8679AE30B9}"/>
              </a:ext>
            </a:extLst>
          </p:cNvPr>
          <p:cNvSpPr txBox="1"/>
          <p:nvPr/>
        </p:nvSpPr>
        <p:spPr>
          <a:xfrm>
            <a:off x="674255" y="2553915"/>
            <a:ext cx="7176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Xmas Gifts?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C0F43-7AAE-4761-8630-273E1E0E8CAA}"/>
              </a:ext>
            </a:extLst>
          </p:cNvPr>
          <p:cNvSpPr/>
          <p:nvPr/>
        </p:nvSpPr>
        <p:spPr>
          <a:xfrm>
            <a:off x="674255" y="2224585"/>
            <a:ext cx="3128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FFFFFF"/>
                </a:solidFill>
              </a:rPr>
              <a:t>Rewardiful</a:t>
            </a:r>
            <a:r>
              <a:rPr lang="en-GB" sz="2400" b="1" dirty="0">
                <a:solidFill>
                  <a:srgbClr val="FFFFFF"/>
                </a:solidFill>
              </a:rPr>
              <a:t> for Xmas</a:t>
            </a:r>
          </a:p>
          <a:p>
            <a:endParaRPr lang="en-GB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4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B42B51-AFAF-41CA-8D38-4AB7637F4745}"/>
              </a:ext>
            </a:extLst>
          </p:cNvPr>
          <p:cNvSpPr txBox="1"/>
          <p:nvPr/>
        </p:nvSpPr>
        <p:spPr>
          <a:xfrm>
            <a:off x="214604" y="3062"/>
            <a:ext cx="475861" cy="11166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D0CCD-837D-4C81-BAAF-8E64CAC40A0E}"/>
              </a:ext>
            </a:extLst>
          </p:cNvPr>
          <p:cNvSpPr txBox="1"/>
          <p:nvPr/>
        </p:nvSpPr>
        <p:spPr>
          <a:xfrm>
            <a:off x="10093322" y="5497288"/>
            <a:ext cx="1894114" cy="1360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91440" rIns="91440" bIns="91440" rtlCol="0" anchor="t">
            <a:no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sz="1600" dirty="0" err="1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AE7CA0D5-4EA6-41FA-A568-64FA1815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4" y="-40067"/>
            <a:ext cx="3145536" cy="902208"/>
          </a:xfrm>
          <a:prstGeom prst="rect">
            <a:avLst/>
          </a:prstGeom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61557629-94D8-4767-9E8C-DFF303F94639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04775"/>
            <a:ext cx="6327004" cy="876300"/>
          </a:xfrm>
          <a:prstGeom prst="rect">
            <a:avLst/>
          </a:prstGeom>
        </p:spPr>
        <p:txBody>
          <a:bodyPr vert="horz" lIns="104595" tIns="52297" rIns="104595" bIns="52297" rtlCol="0" anchor="ctr">
            <a:normAutofit fontScale="97500"/>
          </a:bodyPr>
          <a:lstStyle>
            <a:lvl1pPr marL="0" algn="l" defTabSz="1088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spc="-58" baseline="0" dirty="0">
                <a:solidFill>
                  <a:srgbClr val="505050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GB" altLang="ro-RO" b="1" dirty="0">
                <a:solidFill>
                  <a:srgbClr val="511E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 of Christmas gifts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A69DF6-CD8B-4E7A-8DB3-CD075F4B0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2" y="1498218"/>
            <a:ext cx="2094537" cy="2094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77DA1-B248-4E7F-9EB6-C1CECAE59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0" y="1400657"/>
            <a:ext cx="2192098" cy="2192098"/>
          </a:xfrm>
          <a:prstGeom prst="rect">
            <a:avLst/>
          </a:prstGeom>
        </p:spPr>
      </p:pic>
      <p:pic>
        <p:nvPicPr>
          <p:cNvPr id="10" name="Picture 9" descr="A picture containing text, items&#10;&#10;Description automatically generated">
            <a:extLst>
              <a:ext uri="{FF2B5EF4-FFF2-40B4-BE49-F238E27FC236}">
                <a16:creationId xmlns:a16="http://schemas.microsoft.com/office/drawing/2014/main" id="{1435FB10-551F-4AFF-9DAF-B84DFA1FE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9" y="1201689"/>
            <a:ext cx="2391066" cy="2391066"/>
          </a:xfrm>
          <a:prstGeom prst="rect">
            <a:avLst/>
          </a:prstGeom>
        </p:spPr>
      </p:pic>
      <p:pic>
        <p:nvPicPr>
          <p:cNvPr id="12" name="Picture 11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7F223EEA-844D-47DD-8BF2-08C471A28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81" y="1333546"/>
            <a:ext cx="2323955" cy="2323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1DA051-6FF3-4A80-B752-A20E36745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7" y="4188553"/>
            <a:ext cx="2443547" cy="24435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5EAB6464-E5DD-4A2A-AA6B-27150CFC4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00" y="4540883"/>
            <a:ext cx="1812925" cy="1812925"/>
          </a:xfrm>
          <a:prstGeom prst="rect">
            <a:avLst/>
          </a:prstGeom>
        </p:spPr>
      </p:pic>
      <p:pic>
        <p:nvPicPr>
          <p:cNvPr id="21" name="Picture 20" descr="A picture containing accessory, bag&#10;&#10;Description automatically generated">
            <a:extLst>
              <a:ext uri="{FF2B5EF4-FFF2-40B4-BE49-F238E27FC236}">
                <a16:creationId xmlns:a16="http://schemas.microsoft.com/office/drawing/2014/main" id="{67AC69BB-8BFE-439C-9305-5E126706FE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4" y="4188553"/>
            <a:ext cx="2165255" cy="2165255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977AA1E4-12E5-4912-80ED-770B12B8CF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38" y="4436045"/>
            <a:ext cx="2269624" cy="226962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FE0E92C-4EA9-40E2-A88A-54349664D857}"/>
              </a:ext>
            </a:extLst>
          </p:cNvPr>
          <p:cNvSpPr/>
          <p:nvPr/>
        </p:nvSpPr>
        <p:spPr>
          <a:xfrm>
            <a:off x="4606261" y="1368446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CF1E3F-997B-40D1-9BD7-EC64DBE3C426}"/>
              </a:ext>
            </a:extLst>
          </p:cNvPr>
          <p:cNvSpPr/>
          <p:nvPr/>
        </p:nvSpPr>
        <p:spPr>
          <a:xfrm>
            <a:off x="7708898" y="1390469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162BD5-9BE0-4D02-80D7-B4F91560CA29}"/>
              </a:ext>
            </a:extLst>
          </p:cNvPr>
          <p:cNvSpPr/>
          <p:nvPr/>
        </p:nvSpPr>
        <p:spPr>
          <a:xfrm>
            <a:off x="10834254" y="1372038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B7B2D-0F1A-476B-B8CD-9ECC2821B61F}"/>
              </a:ext>
            </a:extLst>
          </p:cNvPr>
          <p:cNvSpPr/>
          <p:nvPr/>
        </p:nvSpPr>
        <p:spPr>
          <a:xfrm>
            <a:off x="1767169" y="1368446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85D886-1072-4E02-A2A0-C81482578026}"/>
              </a:ext>
            </a:extLst>
          </p:cNvPr>
          <p:cNvSpPr txBox="1"/>
          <p:nvPr/>
        </p:nvSpPr>
        <p:spPr>
          <a:xfrm>
            <a:off x="1901190" y="1390469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120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16F7AC-D955-4638-AA03-B610121B82E1}"/>
              </a:ext>
            </a:extLst>
          </p:cNvPr>
          <p:cNvSpPr txBox="1"/>
          <p:nvPr/>
        </p:nvSpPr>
        <p:spPr>
          <a:xfrm>
            <a:off x="4795949" y="1390469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220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50754F-DAA5-412B-8925-A2F3B1A102FE}"/>
              </a:ext>
            </a:extLst>
          </p:cNvPr>
          <p:cNvSpPr txBox="1"/>
          <p:nvPr/>
        </p:nvSpPr>
        <p:spPr>
          <a:xfrm>
            <a:off x="7891820" y="1390469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200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542D08-ADE2-46C7-A673-1EDED12FFA88}"/>
              </a:ext>
            </a:extLst>
          </p:cNvPr>
          <p:cNvSpPr txBox="1"/>
          <p:nvPr/>
        </p:nvSpPr>
        <p:spPr>
          <a:xfrm>
            <a:off x="11053618" y="1390469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200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96D69E-9D0C-4A08-AFAA-E8D10A72BBDA}"/>
              </a:ext>
            </a:extLst>
          </p:cNvPr>
          <p:cNvSpPr/>
          <p:nvPr/>
        </p:nvSpPr>
        <p:spPr>
          <a:xfrm>
            <a:off x="4606261" y="4637408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A2C6A8-8927-434D-84E1-0CA8327FFFF5}"/>
              </a:ext>
            </a:extLst>
          </p:cNvPr>
          <p:cNvSpPr/>
          <p:nvPr/>
        </p:nvSpPr>
        <p:spPr>
          <a:xfrm>
            <a:off x="7708898" y="4659431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76F52B-3116-4947-9548-D82855A17107}"/>
              </a:ext>
            </a:extLst>
          </p:cNvPr>
          <p:cNvSpPr/>
          <p:nvPr/>
        </p:nvSpPr>
        <p:spPr>
          <a:xfrm>
            <a:off x="10834254" y="4641000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FAF231-3ED0-477E-8569-A64FB3315086}"/>
              </a:ext>
            </a:extLst>
          </p:cNvPr>
          <p:cNvSpPr/>
          <p:nvPr/>
        </p:nvSpPr>
        <p:spPr>
          <a:xfrm>
            <a:off x="1767169" y="4637408"/>
            <a:ext cx="1357746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GB" sz="1200" dirty="0" err="1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2C8328-626B-47C6-8ADF-162229663AE0}"/>
              </a:ext>
            </a:extLst>
          </p:cNvPr>
          <p:cNvSpPr txBox="1"/>
          <p:nvPr/>
        </p:nvSpPr>
        <p:spPr>
          <a:xfrm>
            <a:off x="1901190" y="4659431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60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081830-40B3-454F-BC03-2232376993C0}"/>
              </a:ext>
            </a:extLst>
          </p:cNvPr>
          <p:cNvSpPr txBox="1"/>
          <p:nvPr/>
        </p:nvSpPr>
        <p:spPr>
          <a:xfrm>
            <a:off x="4795949" y="4659431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180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23928A-8E2D-4C6A-A409-1B67C6CC1754}"/>
              </a:ext>
            </a:extLst>
          </p:cNvPr>
          <p:cNvSpPr txBox="1"/>
          <p:nvPr/>
        </p:nvSpPr>
        <p:spPr>
          <a:xfrm>
            <a:off x="7891820" y="4659431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260 RON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63D24D-436F-4F92-998D-9FBAB428B95D}"/>
              </a:ext>
            </a:extLst>
          </p:cNvPr>
          <p:cNvSpPr txBox="1"/>
          <p:nvPr/>
        </p:nvSpPr>
        <p:spPr>
          <a:xfrm>
            <a:off x="11053618" y="4659431"/>
            <a:ext cx="113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310 RON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77566"/>
      </p:ext>
    </p:extLst>
  </p:cSld>
  <p:clrMapOvr>
    <a:masterClrMapping/>
  </p:clrMapOvr>
</p:sld>
</file>

<file path=ppt/theme/theme1.xml><?xml version="1.0" encoding="utf-8"?>
<a:theme xmlns:a="http://schemas.openxmlformats.org/drawingml/2006/main" name="FY13_EPG_External_Light">
  <a:themeElements>
    <a:clrScheme name="FY13 EPG">
      <a:dk1>
        <a:srgbClr val="505050"/>
      </a:dk1>
      <a:lt1>
        <a:sysClr val="window" lastClr="FFFFFF"/>
      </a:lt1>
      <a:dk2>
        <a:srgbClr val="0072C6"/>
      </a:dk2>
      <a:lt2>
        <a:srgbClr val="FFB900"/>
      </a:lt2>
      <a:accent1>
        <a:srgbClr val="7FBA00"/>
      </a:accent1>
      <a:accent2>
        <a:srgbClr val="00188F"/>
      </a:accent2>
      <a:accent3>
        <a:srgbClr val="442359"/>
      </a:accent3>
      <a:accent4>
        <a:srgbClr val="00BCF2"/>
      </a:accent4>
      <a:accent5>
        <a:srgbClr val="D2D2D2"/>
      </a:accent5>
      <a:accent6>
        <a:srgbClr val="969696"/>
      </a:accent6>
      <a:hlink>
        <a:srgbClr val="969696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marL="171450" indent="-171450">
          <a:buFont typeface="Wingdings" pitchFamily="2" charset="2"/>
          <a:buChar char="§"/>
          <a:defRPr sz="1600" dirty="0" err="1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435</Words>
  <Application>Microsoft Office PowerPoint</Application>
  <PresentationFormat>Widescreen</PresentationFormat>
  <Paragraphs>113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Courier New</vt:lpstr>
      <vt:lpstr>Segoe UI</vt:lpstr>
      <vt:lpstr>Segoe UI Light</vt:lpstr>
      <vt:lpstr>Wingdings</vt:lpstr>
      <vt:lpstr>FY13_EPG_External_Light</vt:lpstr>
      <vt:lpstr>PowerPoint Presentation</vt:lpstr>
      <vt:lpstr>What is Rewardiful for Christmas?</vt:lpstr>
      <vt:lpstr>What is Rewardiful for Christmas?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Lacatusu Cosmin</dc:creator>
  <cp:lastModifiedBy>Lacatusu Liviu Cosmin</cp:lastModifiedBy>
  <cp:revision>104</cp:revision>
  <dcterms:created xsi:type="dcterms:W3CDTF">2020-05-26T07:18:54Z</dcterms:created>
  <dcterms:modified xsi:type="dcterms:W3CDTF">2021-11-16T14:10:09Z</dcterms:modified>
</cp:coreProperties>
</file>